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 id="2147483671" r:id="rId2"/>
  </p:sldMasterIdLst>
  <p:notesMasterIdLst>
    <p:notesMasterId r:id="rId15"/>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Lst>
  <p:sldSz cx="9144000" cy="5143500" type="screen16x9"/>
  <p:notesSz cx="6858000" cy="9144000"/>
  <p:embeddedFontLst>
    <p:embeddedFont>
      <p:font typeface="Calibri" panose="020F0502020204030204" pitchFamily="34" charset="0"/>
      <p:regular r:id="rId16"/>
      <p:bold r:id="rId17"/>
      <p:italic r:id="rId18"/>
      <p:boldItalic r:id="rId1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145" d="100"/>
          <a:sy n="145" d="100"/>
        </p:scale>
        <p:origin x="-654" y="-108"/>
      </p:cViewPr>
      <p:guideLst>
        <p:guide orient="horz" pos="162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font" Target="fonts/font3.fntdata"/><Relationship Id="rId3" Type="http://schemas.openxmlformats.org/officeDocument/2006/relationships/slide" Target="slides/slide1.xml"/><Relationship Id="rId21"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font" Target="fonts/font2.fntdata"/><Relationship Id="rId2" Type="http://schemas.openxmlformats.org/officeDocument/2006/relationships/slideMaster" Target="slideMasters/slideMaster2.xml"/><Relationship Id="rId16" Type="http://schemas.openxmlformats.org/officeDocument/2006/relationships/font" Target="fonts/font1.fntdata"/><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notesMaster" Target="notesMasters/notesMaster1.xml"/><Relationship Id="rId23"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font" Target="fonts/font4.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Shape 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1139430172"/>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www.youtube.com/watch?v=al1T4_yCcnE&amp;feature=youtu.be"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Shape 13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6" name="Shape 136"/>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1200">
                <a:solidFill>
                  <a:schemeClr val="dk1"/>
                </a:solidFill>
                <a:latin typeface="Calibri"/>
                <a:ea typeface="Calibri"/>
                <a:cs typeface="Calibri"/>
                <a:sym typeface="Calibri"/>
              </a:rPr>
              <a:t>GOLD PITCH</a:t>
            </a:r>
            <a:endParaRPr sz="1200">
              <a:solidFill>
                <a:schemeClr val="dk1"/>
              </a:solidFill>
              <a:latin typeface="Calibri"/>
              <a:ea typeface="Calibri"/>
              <a:cs typeface="Calibri"/>
              <a:sym typeface="Calibri"/>
            </a:endParaRPr>
          </a:p>
          <a:p>
            <a:pPr marL="0" marR="0" lvl="0" indent="0" algn="l" rtl="0">
              <a:spcBef>
                <a:spcPts val="0"/>
              </a:spcBef>
              <a:spcAft>
                <a:spcPts val="0"/>
              </a:spcAft>
              <a:buNone/>
            </a:pPr>
            <a:r>
              <a:rPr lang="en" sz="1200">
                <a:solidFill>
                  <a:schemeClr val="dk1"/>
                </a:solidFill>
                <a:latin typeface="Calibri"/>
                <a:ea typeface="Calibri"/>
                <a:cs typeface="Calibri"/>
                <a:sym typeface="Calibri"/>
              </a:rPr>
              <a:t>The process the game went through</a:t>
            </a:r>
            <a:endParaRPr sz="1200">
              <a:solidFill>
                <a:schemeClr val="dk1"/>
              </a:solidFill>
              <a:latin typeface="Calibri"/>
              <a:ea typeface="Calibri"/>
              <a:cs typeface="Calibri"/>
              <a:sym typeface="Calibri"/>
            </a:endParaRPr>
          </a:p>
          <a:p>
            <a:pPr marL="0" marR="0" lvl="0" indent="0" algn="l" rtl="0">
              <a:spcBef>
                <a:spcPts val="0"/>
              </a:spcBef>
              <a:spcAft>
                <a:spcPts val="0"/>
              </a:spcAft>
              <a:buNone/>
            </a:pPr>
            <a:r>
              <a:rPr lang="en" sz="1200">
                <a:solidFill>
                  <a:schemeClr val="dk1"/>
                </a:solidFill>
                <a:latin typeface="Calibri"/>
                <a:ea typeface="Calibri"/>
                <a:cs typeface="Calibri"/>
                <a:sym typeface="Calibri"/>
              </a:rPr>
              <a:t>Features of game</a:t>
            </a:r>
            <a:endParaRPr sz="1200">
              <a:solidFill>
                <a:schemeClr val="dk1"/>
              </a:solidFill>
              <a:latin typeface="Calibri"/>
              <a:ea typeface="Calibri"/>
              <a:cs typeface="Calibri"/>
              <a:sym typeface="Calibri"/>
            </a:endParaRPr>
          </a:p>
          <a:p>
            <a:pPr marL="0" marR="0" lvl="0" indent="0" algn="l" rtl="0">
              <a:spcBef>
                <a:spcPts val="0"/>
              </a:spcBef>
              <a:spcAft>
                <a:spcPts val="0"/>
              </a:spcAft>
              <a:buNone/>
            </a:pPr>
            <a:r>
              <a:rPr lang="en" sz="1200">
                <a:solidFill>
                  <a:schemeClr val="dk1"/>
                </a:solidFill>
                <a:latin typeface="Calibri"/>
                <a:ea typeface="Calibri"/>
                <a:cs typeface="Calibri"/>
                <a:sym typeface="Calibri"/>
              </a:rPr>
              <a:t>What players did/didn’t like</a:t>
            </a:r>
            <a:endParaRPr sz="1200">
              <a:solidFill>
                <a:schemeClr val="dk1"/>
              </a:solidFill>
              <a:latin typeface="Calibri"/>
              <a:ea typeface="Calibri"/>
              <a:cs typeface="Calibri"/>
              <a:sym typeface="Calibri"/>
            </a:endParaRPr>
          </a:p>
          <a:p>
            <a:pPr marL="0" marR="0" lvl="0" indent="0" algn="l" rtl="0">
              <a:spcBef>
                <a:spcPts val="0"/>
              </a:spcBef>
              <a:spcAft>
                <a:spcPts val="0"/>
              </a:spcAft>
              <a:buNone/>
            </a:pPr>
            <a:r>
              <a:rPr lang="en" sz="1200">
                <a:solidFill>
                  <a:schemeClr val="dk1"/>
                </a:solidFill>
                <a:latin typeface="Calibri"/>
                <a:ea typeface="Calibri"/>
                <a:cs typeface="Calibri"/>
                <a:sym typeface="Calibri"/>
              </a:rPr>
              <a:t>Iterations we made</a:t>
            </a:r>
            <a:endParaRPr sz="1200">
              <a:solidFill>
                <a:schemeClr val="dk1"/>
              </a:solidFill>
              <a:latin typeface="Calibri"/>
              <a:ea typeface="Calibri"/>
              <a:cs typeface="Calibri"/>
              <a:sym typeface="Calibri"/>
            </a:endParaRPr>
          </a:p>
          <a:p>
            <a:pPr marL="0" marR="0" lvl="0" indent="0" algn="l" rtl="0">
              <a:spcBef>
                <a:spcPts val="0"/>
              </a:spcBef>
              <a:spcAft>
                <a:spcPts val="0"/>
              </a:spcAft>
              <a:buNone/>
            </a:pPr>
            <a:r>
              <a:rPr lang="en" sz="1200">
                <a:solidFill>
                  <a:schemeClr val="dk1"/>
                </a:solidFill>
                <a:latin typeface="Calibri"/>
                <a:ea typeface="Calibri"/>
                <a:cs typeface="Calibri"/>
                <a:sym typeface="Calibri"/>
              </a:rPr>
              <a:t>How we would continue - strip back artwork and focus on visual hierarchy/silhouettes</a:t>
            </a:r>
            <a:endParaRPr sz="1200">
              <a:solidFill>
                <a:schemeClr val="dk1"/>
              </a:solidFill>
              <a:latin typeface="Calibri"/>
              <a:ea typeface="Calibri"/>
              <a:cs typeface="Calibri"/>
              <a:sym typeface="Calibri"/>
            </a:endParaRPr>
          </a:p>
          <a:p>
            <a:pPr marL="0" marR="0" lvl="0" indent="0" algn="l" rtl="0">
              <a:spcBef>
                <a:spcPts val="0"/>
              </a:spcBef>
              <a:spcAft>
                <a:spcPts val="0"/>
              </a:spcAft>
              <a:buNone/>
            </a:pPr>
            <a:r>
              <a:rPr lang="en" sz="1200">
                <a:solidFill>
                  <a:schemeClr val="dk1"/>
                </a:solidFill>
                <a:latin typeface="Calibri"/>
                <a:ea typeface="Calibri"/>
                <a:cs typeface="Calibri"/>
                <a:sym typeface="Calibri"/>
              </a:rPr>
              <a:t>What went well/what didn’t</a:t>
            </a:r>
            <a:endParaRPr sz="1200">
              <a:solidFill>
                <a:schemeClr val="dk1"/>
              </a:solidFill>
              <a:latin typeface="Calibri"/>
              <a:ea typeface="Calibri"/>
              <a:cs typeface="Calibri"/>
              <a:sym typeface="Calibri"/>
            </a:endParaRPr>
          </a:p>
        </p:txBody>
      </p:sp>
      <p:sp>
        <p:nvSpPr>
          <p:cNvPr id="137" name="Shape 137"/>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 sz="1200" b="0" i="0" u="none" strike="noStrike" cap="none">
                <a:solidFill>
                  <a:schemeClr val="dk1"/>
                </a:solidFill>
                <a:latin typeface="Calibri"/>
                <a:ea typeface="Calibri"/>
                <a:cs typeface="Calibri"/>
                <a:sym typeface="Calibri"/>
              </a:rPr>
              <a:pPr marL="0" marR="0" lvl="0" indent="0" algn="r" rtl="0">
                <a:spcBef>
                  <a:spcPts val="0"/>
                </a:spcBef>
                <a:spcAft>
                  <a:spcPts val="0"/>
                </a:spcAft>
                <a:buNone/>
              </a:pPr>
              <a:t>1</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Shape 2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0" name="Shape 22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A point in the project where designers needed to contribute to Unity project but couldn’t understand code</a:t>
            </a:r>
            <a:endParaRPr/>
          </a:p>
          <a:p>
            <a:pPr marL="0" lvl="0" indent="0">
              <a:spcBef>
                <a:spcPts val="0"/>
              </a:spcBef>
              <a:spcAft>
                <a:spcPts val="0"/>
              </a:spcAft>
              <a:buNone/>
            </a:pPr>
            <a:r>
              <a:rPr lang="en"/>
              <a:t>Also made it difficult for manager to verify tasks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Shape 227"/>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8" name="Shape 22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Shape 23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6" name="Shape 236"/>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237" name="Shape 237"/>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 sz="1200" b="0" i="0" u="none" strike="noStrike" cap="none">
                <a:solidFill>
                  <a:schemeClr val="dk1"/>
                </a:solidFill>
                <a:latin typeface="Calibri"/>
                <a:ea typeface="Calibri"/>
                <a:cs typeface="Calibri"/>
                <a:sym typeface="Calibri"/>
              </a:rPr>
              <a:pPr marL="0" marR="0" lvl="0" indent="0" algn="r" rtl="0">
                <a:spcBef>
                  <a:spcPts val="0"/>
                </a:spcBef>
                <a:spcAft>
                  <a:spcPts val="0"/>
                </a:spcAft>
                <a:buNone/>
              </a:pPr>
              <a:t>12</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Shape 14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4" name="Shape 144"/>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rtl="0">
              <a:spcBef>
                <a:spcPts val="0"/>
              </a:spcBef>
              <a:spcAft>
                <a:spcPts val="0"/>
              </a:spcAft>
              <a:buClr>
                <a:schemeClr val="dk1"/>
              </a:buClr>
              <a:buSzPts val="1100"/>
              <a:buFont typeface="Arial"/>
              <a:buNone/>
            </a:pPr>
            <a:r>
              <a:rPr lang="en" sz="1100">
                <a:solidFill>
                  <a:schemeClr val="dk1"/>
                </a:solidFill>
              </a:rPr>
              <a:t>Our game is an adversarial, turn-based symmetrical game where players tap once to reel in a fishing line, instantly starting their opponent’s turn. Fish move at all times on both sides, so players make decisions about the best time to catch or avoid certain fish.</a:t>
            </a:r>
            <a:endParaRPr sz="1200">
              <a:solidFill>
                <a:schemeClr val="dk1"/>
              </a:solidFill>
              <a:latin typeface="Calibri"/>
              <a:ea typeface="Calibri"/>
              <a:cs typeface="Calibri"/>
              <a:sym typeface="Calibri"/>
            </a:endParaRPr>
          </a:p>
          <a:p>
            <a:pPr marL="0" marR="0" lvl="0" indent="0" algn="l" rtl="0">
              <a:spcBef>
                <a:spcPts val="0"/>
              </a:spcBef>
              <a:spcAft>
                <a:spcPts val="0"/>
              </a:spcAft>
              <a:buNone/>
            </a:pPr>
            <a:endParaRPr/>
          </a:p>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145" name="Shape 145"/>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 sz="1200" b="0" i="0" u="none" strike="noStrike" cap="none">
                <a:solidFill>
                  <a:schemeClr val="dk1"/>
                </a:solidFill>
                <a:latin typeface="Calibri"/>
                <a:ea typeface="Calibri"/>
                <a:cs typeface="Calibri"/>
                <a:sym typeface="Calibri"/>
              </a:rPr>
              <a:pPr marL="0" marR="0" lvl="0" indent="0" algn="r" rtl="0">
                <a:spcBef>
                  <a:spcPts val="0"/>
                </a:spcBef>
                <a:spcAft>
                  <a:spcPts val="0"/>
                </a:spcAft>
                <a:buNone/>
              </a:pPr>
              <a:t>2</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Shape 15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3" name="Shape 15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800"/>
              </a:spcBef>
              <a:spcAft>
                <a:spcPts val="0"/>
              </a:spcAft>
              <a:buNone/>
            </a:pPr>
            <a:r>
              <a:rPr lang="en-GB" u="sng" dirty="0" smtClean="0">
                <a:solidFill>
                  <a:schemeClr val="hlink"/>
                </a:solidFill>
                <a:hlinkClick r:id="rId3"/>
              </a:rPr>
              <a:t>https://www.youtube.com/watch?v=al1T4_yCcnE&amp;feature=youtu.be</a:t>
            </a:r>
            <a:endParaRPr lang="en-GB" dirty="0" smtClean="0"/>
          </a:p>
          <a:p>
            <a:pPr marL="0" lvl="0" indent="0">
              <a:spcBef>
                <a:spcPts val="800"/>
              </a:spcBef>
              <a:spcAft>
                <a:spcPts val="200"/>
              </a:spcAft>
              <a:buNone/>
            </a:pPr>
            <a:endParaRPr lang="en-GB" dirty="0" smtClean="0"/>
          </a:p>
          <a:p>
            <a:pPr marL="0" lvl="0" indent="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Shape 158"/>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9" name="Shape 15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lnSpc>
                <a:spcPct val="94000"/>
              </a:lnSpc>
              <a:spcBef>
                <a:spcPts val="800"/>
              </a:spcBef>
              <a:spcAft>
                <a:spcPts val="0"/>
              </a:spcAft>
              <a:buNone/>
            </a:pPr>
            <a:r>
              <a:rPr lang="en" sz="1500">
                <a:solidFill>
                  <a:schemeClr val="dk2"/>
                </a:solidFill>
                <a:latin typeface="Source Sans Pro"/>
                <a:ea typeface="Source Sans Pro"/>
                <a:cs typeface="Source Sans Pro"/>
                <a:sym typeface="Source Sans Pro"/>
              </a:rPr>
              <a:t>SFX distract from style of gameplay, game is quite cute and SFX are jarring in comparison</a:t>
            </a:r>
            <a:endParaRPr sz="1500">
              <a:solidFill>
                <a:schemeClr val="dk2"/>
              </a:solidFill>
              <a:latin typeface="Source Sans Pro"/>
              <a:ea typeface="Source Sans Pro"/>
              <a:cs typeface="Source Sans Pro"/>
              <a:sym typeface="Source Sans Pro"/>
            </a:endParaRPr>
          </a:p>
          <a:p>
            <a:pPr marL="0" lvl="0" indent="0" rtl="0">
              <a:lnSpc>
                <a:spcPct val="94000"/>
              </a:lnSpc>
              <a:spcBef>
                <a:spcPts val="800"/>
              </a:spcBef>
              <a:spcAft>
                <a:spcPts val="200"/>
              </a:spcAft>
              <a:buClr>
                <a:schemeClr val="dk1"/>
              </a:buClr>
              <a:buSzPts val="1100"/>
              <a:buFont typeface="Arial"/>
              <a:buNone/>
            </a:pPr>
            <a:r>
              <a:rPr lang="en" sz="1500">
                <a:solidFill>
                  <a:schemeClr val="dk2"/>
                </a:solidFill>
                <a:latin typeface="Source Sans Pro"/>
                <a:ea typeface="Source Sans Pro"/>
                <a:cs typeface="Source Sans Pro"/>
                <a:sym typeface="Source Sans Pro"/>
              </a:rPr>
              <a:t>Jellyfish looks like it would give high number of points due to its size etc. despite the fact that it has spikes, especially because big fish appears ominous</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Shape 16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6" name="Shape 166"/>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rtl="0">
              <a:spcBef>
                <a:spcPts val="0"/>
              </a:spcBef>
              <a:spcAft>
                <a:spcPts val="0"/>
              </a:spcAft>
              <a:buNone/>
            </a:pPr>
            <a:endParaRPr sz="1500">
              <a:solidFill>
                <a:schemeClr val="dk2"/>
              </a:solidFill>
              <a:latin typeface="Source Sans Pro"/>
              <a:ea typeface="Source Sans Pro"/>
              <a:cs typeface="Source Sans Pro"/>
              <a:sym typeface="Source Sans Pro"/>
            </a:endParaRPr>
          </a:p>
        </p:txBody>
      </p:sp>
      <p:sp>
        <p:nvSpPr>
          <p:cNvPr id="167" name="Shape 167"/>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 sz="1200" b="0" i="0" u="none" strike="noStrike" cap="none">
                <a:solidFill>
                  <a:schemeClr val="dk1"/>
                </a:solidFill>
                <a:latin typeface="Calibri"/>
                <a:ea typeface="Calibri"/>
                <a:cs typeface="Calibri"/>
                <a:sym typeface="Calibri"/>
              </a:rPr>
              <a:pPr marL="0" marR="0" lvl="0" indent="0" algn="r" rtl="0">
                <a:spcBef>
                  <a:spcPts val="0"/>
                </a:spcBef>
                <a:spcAft>
                  <a:spcPts val="0"/>
                </a:spcAft>
                <a:buNone/>
              </a:pPr>
              <a:t>5</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Shape 177"/>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8" name="Shape 17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Shape 191"/>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2" name="Shape 19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Shape 1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9" name="Shape 19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The random nature of fish spawning can lead to unfair situations even though we try to influence it with probabilities and rubber banding. With more time, we could implement checks to ensure that a player doesn’t get an unfair number of jellyfish, too many big fish, and other random occurrences which can spoil a game. Relying on the randomiser isn’t a big problem as the game is intended to be played multiple times by the same two players so the randomness should balance out, but it would be nice to implement some hard checks if we had more time.</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Shape 206"/>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7" name="Shape 20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Shape 10"/>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Shape 11"/>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Shape 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pPr marL="0" lvl="0" indent="0">
                <a:spcBef>
                  <a:spcPts val="0"/>
                </a:spcBef>
                <a:spcAft>
                  <a:spcPts val="0"/>
                </a:spcAft>
                <a:buNone/>
              </a:pP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Shape 45"/>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Shape 46"/>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Shape 4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pPr marL="0" lvl="0" indent="0">
                <a:spcBef>
                  <a:spcPts val="0"/>
                </a:spcBef>
                <a:spcAft>
                  <a:spcPts val="0"/>
                </a:spcAft>
                <a:buNone/>
              </a:pP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Shape 4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pPr marL="0" lvl="0" indent="0">
                <a:spcBef>
                  <a:spcPts val="0"/>
                </a:spcBef>
                <a:spcAft>
                  <a:spcPts val="0"/>
                </a:spcAft>
                <a:buNone/>
              </a:pPr>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bg>
      <p:bgPr>
        <a:solidFill>
          <a:schemeClr val="lt2"/>
        </a:solidFill>
        <a:effectLst/>
      </p:bgPr>
    </p:bg>
    <p:spTree>
      <p:nvGrpSpPr>
        <p:cNvPr id="1" name="Shape 57"/>
        <p:cNvGrpSpPr/>
        <p:nvPr/>
      </p:nvGrpSpPr>
      <p:grpSpPr>
        <a:xfrm>
          <a:off x="0" y="0"/>
          <a:ext cx="0" cy="0"/>
          <a:chOff x="0" y="0"/>
          <a:chExt cx="0" cy="0"/>
        </a:xfrm>
      </p:grpSpPr>
      <p:sp>
        <p:nvSpPr>
          <p:cNvPr id="58" name="Shape 58"/>
          <p:cNvSpPr txBox="1">
            <a:spLocks noGrp="1"/>
          </p:cNvSpPr>
          <p:nvPr>
            <p:ph type="ctrTitle"/>
          </p:nvPr>
        </p:nvSpPr>
        <p:spPr>
          <a:xfrm>
            <a:off x="1436346" y="1341340"/>
            <a:ext cx="6270922" cy="1573669"/>
          </a:xfrm>
          <a:prstGeom prst="rect">
            <a:avLst/>
          </a:prstGeom>
          <a:noFill/>
          <a:ln>
            <a:noFill/>
          </a:ln>
        </p:spPr>
        <p:txBody>
          <a:bodyPr spcFirstLastPara="1" wrap="square" lIns="68575" tIns="68575" rIns="68575" bIns="68575" anchor="b" anchorCtr="0"/>
          <a:lstStyle>
            <a:lvl1pPr marR="0" lvl="0" algn="ctr" rtl="0">
              <a:lnSpc>
                <a:spcPct val="89000"/>
              </a:lnSpc>
              <a:spcBef>
                <a:spcPts val="0"/>
              </a:spcBef>
              <a:spcAft>
                <a:spcPts val="0"/>
              </a:spcAft>
              <a:buClr>
                <a:schemeClr val="dk2"/>
              </a:buClr>
              <a:buSzPts val="5400"/>
              <a:buFont typeface="Source Sans Pro"/>
              <a:buNone/>
              <a:defRPr sz="5400" b="0" i="0" u="none" strike="noStrike" cap="none">
                <a:solidFill>
                  <a:schemeClr val="dk2"/>
                </a:solidFill>
                <a:latin typeface="Source Sans Pro"/>
                <a:ea typeface="Source Sans Pro"/>
                <a:cs typeface="Source Sans Pro"/>
                <a:sym typeface="Source Sans Pro"/>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a:endParaRPr/>
          </a:p>
        </p:txBody>
      </p:sp>
      <p:sp>
        <p:nvSpPr>
          <p:cNvPr id="59" name="Shape 59"/>
          <p:cNvSpPr txBox="1">
            <a:spLocks noGrp="1"/>
          </p:cNvSpPr>
          <p:nvPr>
            <p:ph type="subTitle" idx="1"/>
          </p:nvPr>
        </p:nvSpPr>
        <p:spPr>
          <a:xfrm>
            <a:off x="2009930" y="2967209"/>
            <a:ext cx="5123755" cy="814678"/>
          </a:xfrm>
          <a:prstGeom prst="rect">
            <a:avLst/>
          </a:prstGeom>
          <a:noFill/>
          <a:ln>
            <a:noFill/>
          </a:ln>
        </p:spPr>
        <p:txBody>
          <a:bodyPr spcFirstLastPara="1" wrap="square" lIns="68575" tIns="68575" rIns="68575" bIns="68575" anchor="t" anchorCtr="0"/>
          <a:lstStyle>
            <a:lvl1pPr marR="0" lvl="0" algn="ctr" rtl="0">
              <a:lnSpc>
                <a:spcPct val="112000"/>
              </a:lnSpc>
              <a:spcBef>
                <a:spcPts val="0"/>
              </a:spcBef>
              <a:spcAft>
                <a:spcPts val="0"/>
              </a:spcAft>
              <a:buClr>
                <a:schemeClr val="dk2"/>
              </a:buClr>
              <a:buSzPts val="1700"/>
              <a:buFont typeface="Source Sans Pro"/>
              <a:buNone/>
              <a:defRPr sz="1700" b="0" i="0" u="none" strike="noStrike" cap="none">
                <a:solidFill>
                  <a:schemeClr val="dk2"/>
                </a:solidFill>
                <a:latin typeface="Source Sans Pro"/>
                <a:ea typeface="Source Sans Pro"/>
                <a:cs typeface="Source Sans Pro"/>
                <a:sym typeface="Source Sans Pro"/>
              </a:defRPr>
            </a:lvl1pPr>
            <a:lvl2pPr marR="0" lvl="1" algn="ctr" rtl="0">
              <a:lnSpc>
                <a:spcPct val="94000"/>
              </a:lnSpc>
              <a:spcBef>
                <a:spcPts val="400"/>
              </a:spcBef>
              <a:spcAft>
                <a:spcPts val="0"/>
              </a:spcAft>
              <a:buClr>
                <a:schemeClr val="dk2"/>
              </a:buClr>
              <a:buSzPts val="1500"/>
              <a:buFont typeface="Source Sans Pro"/>
              <a:buNone/>
              <a:defRPr sz="1500" b="0" i="1" u="none" strike="noStrike" cap="none">
                <a:solidFill>
                  <a:schemeClr val="dk2"/>
                </a:solidFill>
                <a:latin typeface="Source Sans Pro"/>
                <a:ea typeface="Source Sans Pro"/>
                <a:cs typeface="Source Sans Pro"/>
                <a:sym typeface="Source Sans Pro"/>
              </a:defRPr>
            </a:lvl2pPr>
            <a:lvl3pPr marR="0" lvl="2" algn="ctr" rtl="0">
              <a:lnSpc>
                <a:spcPct val="94000"/>
              </a:lnSpc>
              <a:spcBef>
                <a:spcPts val="400"/>
              </a:spcBef>
              <a:spcAft>
                <a:spcPts val="0"/>
              </a:spcAft>
              <a:buClr>
                <a:schemeClr val="dk2"/>
              </a:buClr>
              <a:buSzPts val="1400"/>
              <a:buFont typeface="Source Sans Pro"/>
              <a:buNone/>
              <a:defRPr sz="1400" b="0" i="0" u="none" strike="noStrike" cap="none">
                <a:solidFill>
                  <a:schemeClr val="dk2"/>
                </a:solidFill>
                <a:latin typeface="Source Sans Pro"/>
                <a:ea typeface="Source Sans Pro"/>
                <a:cs typeface="Source Sans Pro"/>
                <a:sym typeface="Source Sans Pro"/>
              </a:defRPr>
            </a:lvl3pPr>
            <a:lvl4pPr marR="0" lvl="3" algn="ctr" rtl="0">
              <a:lnSpc>
                <a:spcPct val="94000"/>
              </a:lnSpc>
              <a:spcBef>
                <a:spcPts val="400"/>
              </a:spcBef>
              <a:spcAft>
                <a:spcPts val="0"/>
              </a:spcAft>
              <a:buClr>
                <a:schemeClr val="dk2"/>
              </a:buClr>
              <a:buSzPts val="1200"/>
              <a:buFont typeface="Source Sans Pro"/>
              <a:buNone/>
              <a:defRPr sz="1200" b="0" i="1" u="none" strike="noStrike" cap="none">
                <a:solidFill>
                  <a:schemeClr val="dk2"/>
                </a:solidFill>
                <a:latin typeface="Source Sans Pro"/>
                <a:ea typeface="Source Sans Pro"/>
                <a:cs typeface="Source Sans Pro"/>
                <a:sym typeface="Source Sans Pro"/>
              </a:defRPr>
            </a:lvl4pPr>
            <a:lvl5pPr marR="0" lvl="4" algn="ctr" rtl="0">
              <a:lnSpc>
                <a:spcPct val="94000"/>
              </a:lnSpc>
              <a:spcBef>
                <a:spcPts val="400"/>
              </a:spcBef>
              <a:spcAft>
                <a:spcPts val="0"/>
              </a:spcAft>
              <a:buClr>
                <a:schemeClr val="dk2"/>
              </a:buClr>
              <a:buSzPts val="1200"/>
              <a:buFont typeface="Source Sans Pro"/>
              <a:buNone/>
              <a:defRPr sz="1200" b="0" i="0" u="none" strike="noStrike" cap="none">
                <a:solidFill>
                  <a:schemeClr val="dk2"/>
                </a:solidFill>
                <a:latin typeface="Source Sans Pro"/>
                <a:ea typeface="Source Sans Pro"/>
                <a:cs typeface="Source Sans Pro"/>
                <a:sym typeface="Source Sans Pro"/>
              </a:defRPr>
            </a:lvl5pPr>
            <a:lvl6pPr marR="0" lvl="5" algn="ctr" rtl="0">
              <a:lnSpc>
                <a:spcPct val="94000"/>
              </a:lnSpc>
              <a:spcBef>
                <a:spcPts val="400"/>
              </a:spcBef>
              <a:spcAft>
                <a:spcPts val="0"/>
              </a:spcAft>
              <a:buClr>
                <a:schemeClr val="dk2"/>
              </a:buClr>
              <a:buSzPts val="1200"/>
              <a:buFont typeface="Source Sans Pro"/>
              <a:buNone/>
              <a:defRPr sz="1200" b="0" i="1" u="none" strike="noStrike" cap="none">
                <a:solidFill>
                  <a:schemeClr val="dk2"/>
                </a:solidFill>
                <a:latin typeface="Source Sans Pro"/>
                <a:ea typeface="Source Sans Pro"/>
                <a:cs typeface="Source Sans Pro"/>
                <a:sym typeface="Source Sans Pro"/>
              </a:defRPr>
            </a:lvl6pPr>
            <a:lvl7pPr marR="0" lvl="6" algn="ctr" rtl="0">
              <a:lnSpc>
                <a:spcPct val="94000"/>
              </a:lnSpc>
              <a:spcBef>
                <a:spcPts val="400"/>
              </a:spcBef>
              <a:spcAft>
                <a:spcPts val="0"/>
              </a:spcAft>
              <a:buClr>
                <a:schemeClr val="dk2"/>
              </a:buClr>
              <a:buSzPts val="1200"/>
              <a:buFont typeface="Source Sans Pro"/>
              <a:buNone/>
              <a:defRPr sz="1200" b="0" i="0" u="none" strike="noStrike" cap="none">
                <a:solidFill>
                  <a:schemeClr val="dk2"/>
                </a:solidFill>
                <a:latin typeface="Source Sans Pro"/>
                <a:ea typeface="Source Sans Pro"/>
                <a:cs typeface="Source Sans Pro"/>
                <a:sym typeface="Source Sans Pro"/>
              </a:defRPr>
            </a:lvl7pPr>
            <a:lvl8pPr marR="0" lvl="7" algn="ctr" rtl="0">
              <a:lnSpc>
                <a:spcPct val="94000"/>
              </a:lnSpc>
              <a:spcBef>
                <a:spcPts val="400"/>
              </a:spcBef>
              <a:spcAft>
                <a:spcPts val="0"/>
              </a:spcAft>
              <a:buClr>
                <a:schemeClr val="dk2"/>
              </a:buClr>
              <a:buSzPts val="1200"/>
              <a:buFont typeface="Source Sans Pro"/>
              <a:buNone/>
              <a:defRPr sz="1200" b="0" i="1" u="none" strike="noStrike" cap="none">
                <a:solidFill>
                  <a:schemeClr val="dk2"/>
                </a:solidFill>
                <a:latin typeface="Source Sans Pro"/>
                <a:ea typeface="Source Sans Pro"/>
                <a:cs typeface="Source Sans Pro"/>
                <a:sym typeface="Source Sans Pro"/>
              </a:defRPr>
            </a:lvl8pPr>
            <a:lvl9pPr marR="0" lvl="8" algn="ctr" rtl="0">
              <a:lnSpc>
                <a:spcPct val="94000"/>
              </a:lnSpc>
              <a:spcBef>
                <a:spcPts val="400"/>
              </a:spcBef>
              <a:spcAft>
                <a:spcPts val="200"/>
              </a:spcAft>
              <a:buClr>
                <a:schemeClr val="dk2"/>
              </a:buClr>
              <a:buSzPts val="1200"/>
              <a:buFont typeface="Source Sans Pro"/>
              <a:buNone/>
              <a:defRPr sz="1200" b="0" i="0" u="none" strike="noStrike" cap="none">
                <a:solidFill>
                  <a:schemeClr val="dk2"/>
                </a:solidFill>
                <a:latin typeface="Source Sans Pro"/>
                <a:ea typeface="Source Sans Pro"/>
                <a:cs typeface="Source Sans Pro"/>
                <a:sym typeface="Source Sans Pro"/>
              </a:defRPr>
            </a:lvl9pPr>
          </a:lstStyle>
          <a:p>
            <a:endParaRPr/>
          </a:p>
        </p:txBody>
      </p:sp>
      <p:sp>
        <p:nvSpPr>
          <p:cNvPr id="60" name="Shape 60"/>
          <p:cNvSpPr txBox="1">
            <a:spLocks noGrp="1"/>
          </p:cNvSpPr>
          <p:nvPr>
            <p:ph type="dt" idx="10"/>
          </p:nvPr>
        </p:nvSpPr>
        <p:spPr>
          <a:xfrm>
            <a:off x="564644" y="4840039"/>
            <a:ext cx="1205958" cy="303461"/>
          </a:xfrm>
          <a:prstGeom prst="rect">
            <a:avLst/>
          </a:prstGeom>
          <a:noFill/>
          <a:ln>
            <a:noFill/>
          </a:ln>
        </p:spPr>
        <p:txBody>
          <a:bodyPr spcFirstLastPara="1" wrap="square" lIns="68575" tIns="68575" rIns="68575" bIns="68575" anchor="ctr" anchorCtr="0"/>
          <a:lstStyle>
            <a:lvl1pPr marR="0" lvl="0" algn="l" rtl="0">
              <a:spcBef>
                <a:spcPts val="0"/>
              </a:spcBef>
              <a:spcAft>
                <a:spcPts val="0"/>
              </a:spcAft>
              <a:buSzPts val="1100"/>
              <a:buNone/>
              <a:defRPr sz="900" b="0" i="0" u="none" strike="noStrike" cap="none">
                <a:solidFill>
                  <a:schemeClr val="dk2"/>
                </a:solidFill>
                <a:latin typeface="Source Sans Pro"/>
                <a:ea typeface="Source Sans Pro"/>
                <a:cs typeface="Source Sans Pro"/>
                <a:sym typeface="Source Sans Pro"/>
              </a:defRPr>
            </a:lvl1pPr>
            <a:lvl2pPr marR="0" lvl="1"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2pPr>
            <a:lvl3pPr marR="0" lvl="2"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3pPr>
            <a:lvl4pPr marR="0" lvl="3"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4pPr>
            <a:lvl5pPr marR="0" lvl="4"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5pPr>
            <a:lvl6pPr marR="0" lvl="5"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6pPr>
            <a:lvl7pPr marR="0" lvl="6"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7pPr>
            <a:lvl8pPr marR="0" lvl="7"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8pPr>
            <a:lvl9pPr marR="0" lvl="8"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9pPr>
          </a:lstStyle>
          <a:p>
            <a:endParaRPr/>
          </a:p>
        </p:txBody>
      </p:sp>
      <p:sp>
        <p:nvSpPr>
          <p:cNvPr id="61" name="Shape 61"/>
          <p:cNvSpPr txBox="1">
            <a:spLocks noGrp="1"/>
          </p:cNvSpPr>
          <p:nvPr>
            <p:ph type="ftr" idx="11"/>
          </p:nvPr>
        </p:nvSpPr>
        <p:spPr>
          <a:xfrm>
            <a:off x="1938040" y="4840039"/>
            <a:ext cx="5267533" cy="303461"/>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SzPts val="1100"/>
              <a:buNone/>
              <a:defRPr sz="900" b="0" i="0" u="none" strike="noStrike" cap="none">
                <a:solidFill>
                  <a:schemeClr val="dk2"/>
                </a:solidFill>
                <a:latin typeface="Source Sans Pro"/>
                <a:ea typeface="Source Sans Pro"/>
                <a:cs typeface="Source Sans Pro"/>
                <a:sym typeface="Source Sans Pro"/>
              </a:defRPr>
            </a:lvl1pPr>
            <a:lvl2pPr marR="0" lvl="1"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2pPr>
            <a:lvl3pPr marR="0" lvl="2"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3pPr>
            <a:lvl4pPr marR="0" lvl="3"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4pPr>
            <a:lvl5pPr marR="0" lvl="4"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5pPr>
            <a:lvl6pPr marR="0" lvl="5"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6pPr>
            <a:lvl7pPr marR="0" lvl="6"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7pPr>
            <a:lvl8pPr marR="0" lvl="7"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8pPr>
            <a:lvl9pPr marR="0" lvl="8"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9pPr>
          </a:lstStyle>
          <a:p>
            <a:endParaRPr/>
          </a:p>
        </p:txBody>
      </p:sp>
      <p:sp>
        <p:nvSpPr>
          <p:cNvPr id="62" name="Shape 62"/>
          <p:cNvSpPr txBox="1">
            <a:spLocks noGrp="1"/>
          </p:cNvSpPr>
          <p:nvPr>
            <p:ph type="sldNum" idx="12"/>
          </p:nvPr>
        </p:nvSpPr>
        <p:spPr>
          <a:xfrm>
            <a:off x="7373012" y="4840039"/>
            <a:ext cx="1197219" cy="303461"/>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900" b="0" i="0" u="none" strike="noStrike" cap="none">
                <a:solidFill>
                  <a:schemeClr val="dk2"/>
                </a:solidFill>
                <a:latin typeface="Source Sans Pro"/>
                <a:ea typeface="Source Sans Pro"/>
                <a:cs typeface="Source Sans Pro"/>
                <a:sym typeface="Source Sans Pro"/>
              </a:defRPr>
            </a:lvl1pPr>
            <a:lvl2pPr marL="0" marR="0" lvl="1" indent="0" algn="r" rtl="0">
              <a:spcBef>
                <a:spcPts val="0"/>
              </a:spcBef>
              <a:buNone/>
              <a:defRPr sz="900" b="0" i="0" u="none" strike="noStrike" cap="none">
                <a:solidFill>
                  <a:schemeClr val="dk2"/>
                </a:solidFill>
                <a:latin typeface="Source Sans Pro"/>
                <a:ea typeface="Source Sans Pro"/>
                <a:cs typeface="Source Sans Pro"/>
                <a:sym typeface="Source Sans Pro"/>
              </a:defRPr>
            </a:lvl2pPr>
            <a:lvl3pPr marL="0" marR="0" lvl="2" indent="0" algn="r" rtl="0">
              <a:spcBef>
                <a:spcPts val="0"/>
              </a:spcBef>
              <a:buNone/>
              <a:defRPr sz="900" b="0" i="0" u="none" strike="noStrike" cap="none">
                <a:solidFill>
                  <a:schemeClr val="dk2"/>
                </a:solidFill>
                <a:latin typeface="Source Sans Pro"/>
                <a:ea typeface="Source Sans Pro"/>
                <a:cs typeface="Source Sans Pro"/>
                <a:sym typeface="Source Sans Pro"/>
              </a:defRPr>
            </a:lvl3pPr>
            <a:lvl4pPr marL="0" marR="0" lvl="3" indent="0" algn="r" rtl="0">
              <a:spcBef>
                <a:spcPts val="0"/>
              </a:spcBef>
              <a:buNone/>
              <a:defRPr sz="900" b="0" i="0" u="none" strike="noStrike" cap="none">
                <a:solidFill>
                  <a:schemeClr val="dk2"/>
                </a:solidFill>
                <a:latin typeface="Source Sans Pro"/>
                <a:ea typeface="Source Sans Pro"/>
                <a:cs typeface="Source Sans Pro"/>
                <a:sym typeface="Source Sans Pro"/>
              </a:defRPr>
            </a:lvl4pPr>
            <a:lvl5pPr marL="0" marR="0" lvl="4" indent="0" algn="r" rtl="0">
              <a:spcBef>
                <a:spcPts val="0"/>
              </a:spcBef>
              <a:buNone/>
              <a:defRPr sz="900" b="0" i="0" u="none" strike="noStrike" cap="none">
                <a:solidFill>
                  <a:schemeClr val="dk2"/>
                </a:solidFill>
                <a:latin typeface="Source Sans Pro"/>
                <a:ea typeface="Source Sans Pro"/>
                <a:cs typeface="Source Sans Pro"/>
                <a:sym typeface="Source Sans Pro"/>
              </a:defRPr>
            </a:lvl5pPr>
            <a:lvl6pPr marL="0" marR="0" lvl="5" indent="0" algn="r" rtl="0">
              <a:spcBef>
                <a:spcPts val="0"/>
              </a:spcBef>
              <a:buNone/>
              <a:defRPr sz="900" b="0" i="0" u="none" strike="noStrike" cap="none">
                <a:solidFill>
                  <a:schemeClr val="dk2"/>
                </a:solidFill>
                <a:latin typeface="Source Sans Pro"/>
                <a:ea typeface="Source Sans Pro"/>
                <a:cs typeface="Source Sans Pro"/>
                <a:sym typeface="Source Sans Pro"/>
              </a:defRPr>
            </a:lvl6pPr>
            <a:lvl7pPr marL="0" marR="0" lvl="6" indent="0" algn="r" rtl="0">
              <a:spcBef>
                <a:spcPts val="0"/>
              </a:spcBef>
              <a:buNone/>
              <a:defRPr sz="900" b="0" i="0" u="none" strike="noStrike" cap="none">
                <a:solidFill>
                  <a:schemeClr val="dk2"/>
                </a:solidFill>
                <a:latin typeface="Source Sans Pro"/>
                <a:ea typeface="Source Sans Pro"/>
                <a:cs typeface="Source Sans Pro"/>
                <a:sym typeface="Source Sans Pro"/>
              </a:defRPr>
            </a:lvl7pPr>
            <a:lvl8pPr marL="0" marR="0" lvl="7" indent="0" algn="r" rtl="0">
              <a:spcBef>
                <a:spcPts val="0"/>
              </a:spcBef>
              <a:buNone/>
              <a:defRPr sz="900" b="0" i="0" u="none" strike="noStrike" cap="none">
                <a:solidFill>
                  <a:schemeClr val="dk2"/>
                </a:solidFill>
                <a:latin typeface="Source Sans Pro"/>
                <a:ea typeface="Source Sans Pro"/>
                <a:cs typeface="Source Sans Pro"/>
                <a:sym typeface="Source Sans Pro"/>
              </a:defRPr>
            </a:lvl8pPr>
            <a:lvl9pPr marL="0" marR="0" lvl="8" indent="0" algn="r" rtl="0">
              <a:spcBef>
                <a:spcPts val="0"/>
              </a:spcBef>
              <a:buNone/>
              <a:defRPr sz="900" b="0" i="0" u="none" strike="noStrike" cap="none">
                <a:solidFill>
                  <a:schemeClr val="dk2"/>
                </a:solidFill>
                <a:latin typeface="Source Sans Pro"/>
                <a:ea typeface="Source Sans Pro"/>
                <a:cs typeface="Source Sans Pro"/>
                <a:sym typeface="Source Sans Pro"/>
              </a:defRPr>
            </a:lvl9pPr>
          </a:lstStyle>
          <a:p>
            <a:pPr marL="0" lvl="0" indent="0">
              <a:spcBef>
                <a:spcPts val="0"/>
              </a:spcBef>
              <a:spcAft>
                <a:spcPts val="0"/>
              </a:spcAft>
              <a:buNone/>
            </a:pPr>
            <a:fld id="{00000000-1234-1234-1234-123412341234}" type="slidenum">
              <a:rPr lang="en"/>
              <a:pPr marL="0" lvl="0" indent="0">
                <a:spcBef>
                  <a:spcPts val="0"/>
                </a:spcBef>
                <a:spcAft>
                  <a:spcPts val="0"/>
                </a:spcAft>
                <a:buNone/>
              </a:pPr>
              <a:t>‹#›</a:t>
            </a:fld>
            <a:endParaRPr/>
          </a:p>
        </p:txBody>
      </p:sp>
      <p:grpSp>
        <p:nvGrpSpPr>
          <p:cNvPr id="63" name="Shape 63"/>
          <p:cNvGrpSpPr/>
          <p:nvPr/>
        </p:nvGrpSpPr>
        <p:grpSpPr>
          <a:xfrm>
            <a:off x="564644" y="558352"/>
            <a:ext cx="8005587" cy="4012253"/>
            <a:chOff x="752858" y="744469"/>
            <a:chExt cx="10674117" cy="5349671"/>
          </a:xfrm>
        </p:grpSpPr>
        <p:sp>
          <p:nvSpPr>
            <p:cNvPr id="64" name="Shape 64"/>
            <p:cNvSpPr/>
            <p:nvPr/>
          </p:nvSpPr>
          <p:spPr>
            <a:xfrm>
              <a:off x="8151962" y="1685652"/>
              <a:ext cx="3275013" cy="4408488"/>
            </a:xfrm>
            <a:custGeom>
              <a:avLst/>
              <a:gdLst/>
              <a:ahLst/>
              <a:cxnLst/>
              <a:rect l="0" t="0" r="0" b="0"/>
              <a:pathLst>
                <a:path w="120000" h="120000" extrusionOk="0">
                  <a:moveTo>
                    <a:pt x="105132" y="0"/>
                  </a:moveTo>
                  <a:lnTo>
                    <a:pt x="120000" y="0"/>
                  </a:lnTo>
                  <a:lnTo>
                    <a:pt x="120000" y="120000"/>
                  </a:lnTo>
                  <a:lnTo>
                    <a:pt x="0" y="120000"/>
                  </a:lnTo>
                  <a:lnTo>
                    <a:pt x="0" y="109512"/>
                  </a:lnTo>
                  <a:lnTo>
                    <a:pt x="105132" y="109524"/>
                  </a:lnTo>
                  <a:lnTo>
                    <a:pt x="105132" y="0"/>
                  </a:lnTo>
                  <a:close/>
                </a:path>
              </a:pathLst>
            </a:custGeom>
            <a:solidFill>
              <a:schemeClr val="dk2"/>
            </a:solidFill>
            <a:ln>
              <a:noFill/>
            </a:ln>
          </p:spPr>
        </p:sp>
        <p:sp>
          <p:nvSpPr>
            <p:cNvPr id="65" name="Shape 65"/>
            <p:cNvSpPr/>
            <p:nvPr/>
          </p:nvSpPr>
          <p:spPr>
            <a:xfrm rot="10800000">
              <a:off x="752858" y="744469"/>
              <a:ext cx="3275668" cy="4408488"/>
            </a:xfrm>
            <a:custGeom>
              <a:avLst/>
              <a:gdLst/>
              <a:ahLst/>
              <a:cxnLst/>
              <a:rect l="0" t="0" r="0" b="0"/>
              <a:pathLst>
                <a:path w="120000" h="120000" extrusionOk="0">
                  <a:moveTo>
                    <a:pt x="105134" y="0"/>
                  </a:moveTo>
                  <a:lnTo>
                    <a:pt x="120000" y="0"/>
                  </a:lnTo>
                  <a:lnTo>
                    <a:pt x="120000" y="120000"/>
                  </a:lnTo>
                  <a:lnTo>
                    <a:pt x="23" y="120000"/>
                  </a:lnTo>
                  <a:cubicBezTo>
                    <a:pt x="-23" y="116376"/>
                    <a:pt x="47" y="113124"/>
                    <a:pt x="0" y="109500"/>
                  </a:cubicBezTo>
                  <a:lnTo>
                    <a:pt x="105134" y="109536"/>
                  </a:lnTo>
                  <a:lnTo>
                    <a:pt x="105134" y="0"/>
                  </a:lnTo>
                  <a:close/>
                </a:path>
              </a:pathLst>
            </a:custGeom>
            <a:solidFill>
              <a:schemeClr val="dk2"/>
            </a:solidFill>
            <a:ln>
              <a:noFill/>
            </a:ln>
          </p:spPr>
          <p:txBody>
            <a:bodyPr spcFirstLastPara="1" wrap="square" lIns="68575" tIns="68575" rIns="68575" bIns="68575" anchor="ctr" anchorCtr="0">
              <a:noAutofit/>
            </a:bodyPr>
            <a:lstStyle/>
            <a:p>
              <a:pPr marL="0" lvl="0" indent="0">
                <a:spcBef>
                  <a:spcPts val="0"/>
                </a:spcBef>
                <a:spcAft>
                  <a:spcPts val="0"/>
                </a:spcAft>
                <a:buNone/>
              </a:pP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66"/>
        <p:cNvGrpSpPr/>
        <p:nvPr/>
      </p:nvGrpSpPr>
      <p:grpSpPr>
        <a:xfrm>
          <a:off x="0" y="0"/>
          <a:ext cx="0" cy="0"/>
          <a:chOff x="0" y="0"/>
          <a:chExt cx="0" cy="0"/>
        </a:xfrm>
      </p:grpSpPr>
      <p:sp>
        <p:nvSpPr>
          <p:cNvPr id="67" name="Shape 67"/>
          <p:cNvSpPr txBox="1">
            <a:spLocks noGrp="1"/>
          </p:cNvSpPr>
          <p:nvPr>
            <p:ph type="title"/>
          </p:nvPr>
        </p:nvSpPr>
        <p:spPr>
          <a:xfrm>
            <a:off x="1028700" y="514350"/>
            <a:ext cx="7200900" cy="1114425"/>
          </a:xfrm>
          <a:prstGeom prst="rect">
            <a:avLst/>
          </a:prstGeom>
          <a:noFill/>
          <a:ln>
            <a:noFill/>
          </a:ln>
        </p:spPr>
        <p:txBody>
          <a:bodyPr spcFirstLastPara="1" wrap="square" lIns="68575" tIns="68575" rIns="68575" bIns="68575" anchor="t" anchorCtr="0"/>
          <a:lstStyle>
            <a:lvl1pPr marR="0" lvl="0" algn="l" rtl="0">
              <a:lnSpc>
                <a:spcPct val="89000"/>
              </a:lnSpc>
              <a:spcBef>
                <a:spcPts val="0"/>
              </a:spcBef>
              <a:spcAft>
                <a:spcPts val="0"/>
              </a:spcAft>
              <a:buClr>
                <a:schemeClr val="dk2"/>
              </a:buClr>
              <a:buSzPts val="3300"/>
              <a:buFont typeface="Source Sans Pro"/>
              <a:buNone/>
              <a:defRPr sz="3300" b="0" i="0" u="none" strike="noStrike" cap="none">
                <a:solidFill>
                  <a:schemeClr val="dk2"/>
                </a:solidFill>
                <a:latin typeface="Source Sans Pro"/>
                <a:ea typeface="Source Sans Pro"/>
                <a:cs typeface="Source Sans Pro"/>
                <a:sym typeface="Source Sans Pro"/>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a:endParaRPr/>
          </a:p>
        </p:txBody>
      </p:sp>
      <p:sp>
        <p:nvSpPr>
          <p:cNvPr id="68" name="Shape 68"/>
          <p:cNvSpPr txBox="1">
            <a:spLocks noGrp="1"/>
          </p:cNvSpPr>
          <p:nvPr>
            <p:ph type="body" idx="1"/>
          </p:nvPr>
        </p:nvSpPr>
        <p:spPr>
          <a:xfrm>
            <a:off x="1028700" y="1714500"/>
            <a:ext cx="7200900" cy="2686050"/>
          </a:xfrm>
          <a:prstGeom prst="rect">
            <a:avLst/>
          </a:prstGeom>
          <a:noFill/>
          <a:ln>
            <a:noFill/>
          </a:ln>
        </p:spPr>
        <p:txBody>
          <a:bodyPr spcFirstLastPara="1" wrap="square" lIns="68575" tIns="68575" rIns="68575" bIns="68575" anchor="t" anchorCtr="0"/>
          <a:lstStyle>
            <a:lvl1pPr marL="457200" marR="0" lvl="0" indent="-323850" algn="l" rtl="0">
              <a:lnSpc>
                <a:spcPct val="94000"/>
              </a:lnSpc>
              <a:spcBef>
                <a:spcPts val="800"/>
              </a:spcBef>
              <a:spcAft>
                <a:spcPts val="0"/>
              </a:spcAft>
              <a:buClr>
                <a:schemeClr val="dk2"/>
              </a:buClr>
              <a:buSzPts val="1500"/>
              <a:buFont typeface="Source Sans Pro"/>
              <a:buChar char="■"/>
              <a:defRPr sz="1500" b="0" i="0" u="none" strike="noStrike" cap="none">
                <a:solidFill>
                  <a:schemeClr val="dk2"/>
                </a:solidFill>
                <a:latin typeface="Source Sans Pro"/>
                <a:ea typeface="Source Sans Pro"/>
                <a:cs typeface="Source Sans Pro"/>
                <a:sym typeface="Source Sans Pro"/>
              </a:defRPr>
            </a:lvl1pPr>
            <a:lvl2pPr marL="914400" marR="0" lvl="1" indent="-323850" algn="l" rtl="0">
              <a:lnSpc>
                <a:spcPct val="94000"/>
              </a:lnSpc>
              <a:spcBef>
                <a:spcPts val="400"/>
              </a:spcBef>
              <a:spcAft>
                <a:spcPts val="0"/>
              </a:spcAft>
              <a:buClr>
                <a:schemeClr val="dk2"/>
              </a:buClr>
              <a:buSzPts val="1500"/>
              <a:buFont typeface="Source Sans Pro"/>
              <a:buChar char="–"/>
              <a:defRPr sz="1500" b="0" i="1" u="none" strike="noStrike" cap="none">
                <a:solidFill>
                  <a:schemeClr val="dk2"/>
                </a:solidFill>
                <a:latin typeface="Source Sans Pro"/>
                <a:ea typeface="Source Sans Pro"/>
                <a:cs typeface="Source Sans Pro"/>
                <a:sym typeface="Source Sans Pro"/>
              </a:defRPr>
            </a:lvl2pPr>
            <a:lvl3pPr marL="1371600" marR="0" lvl="2" indent="-317500" algn="l" rtl="0">
              <a:lnSpc>
                <a:spcPct val="94000"/>
              </a:lnSpc>
              <a:spcBef>
                <a:spcPts val="400"/>
              </a:spcBef>
              <a:spcAft>
                <a:spcPts val="0"/>
              </a:spcAft>
              <a:buClr>
                <a:schemeClr val="dk2"/>
              </a:buClr>
              <a:buSzPts val="1400"/>
              <a:buFont typeface="Source Sans Pro"/>
              <a:buChar char="■"/>
              <a:defRPr sz="1400" b="0" i="0" u="none" strike="noStrike" cap="none">
                <a:solidFill>
                  <a:schemeClr val="dk2"/>
                </a:solidFill>
                <a:latin typeface="Source Sans Pro"/>
                <a:ea typeface="Source Sans Pro"/>
                <a:cs typeface="Source Sans Pro"/>
                <a:sym typeface="Source Sans Pro"/>
              </a:defRPr>
            </a:lvl3pPr>
            <a:lvl4pPr marL="1828800" marR="0" lvl="3" indent="-317500" algn="l" rtl="0">
              <a:lnSpc>
                <a:spcPct val="94000"/>
              </a:lnSpc>
              <a:spcBef>
                <a:spcPts val="400"/>
              </a:spcBef>
              <a:spcAft>
                <a:spcPts val="0"/>
              </a:spcAft>
              <a:buClr>
                <a:schemeClr val="dk2"/>
              </a:buClr>
              <a:buSzPts val="1400"/>
              <a:buFont typeface="Source Sans Pro"/>
              <a:buChar char="–"/>
              <a:defRPr sz="1400" b="0" i="1" u="none" strike="noStrike" cap="none">
                <a:solidFill>
                  <a:schemeClr val="dk2"/>
                </a:solidFill>
                <a:latin typeface="Source Sans Pro"/>
                <a:ea typeface="Source Sans Pro"/>
                <a:cs typeface="Source Sans Pro"/>
                <a:sym typeface="Source Sans Pro"/>
              </a:defRPr>
            </a:lvl4pPr>
            <a:lvl5pPr marL="2286000" marR="0" lvl="4" indent="-304800" algn="l" rtl="0">
              <a:lnSpc>
                <a:spcPct val="94000"/>
              </a:lnSpc>
              <a:spcBef>
                <a:spcPts val="400"/>
              </a:spcBef>
              <a:spcAft>
                <a:spcPts val="0"/>
              </a:spcAft>
              <a:buClr>
                <a:schemeClr val="dk2"/>
              </a:buClr>
              <a:buSzPts val="1200"/>
              <a:buFont typeface="Source Sans Pro"/>
              <a:buChar char="■"/>
              <a:defRPr sz="1200" b="0" i="0" u="none" strike="noStrike" cap="none">
                <a:solidFill>
                  <a:schemeClr val="dk2"/>
                </a:solidFill>
                <a:latin typeface="Source Sans Pro"/>
                <a:ea typeface="Source Sans Pro"/>
                <a:cs typeface="Source Sans Pro"/>
                <a:sym typeface="Source Sans Pro"/>
              </a:defRPr>
            </a:lvl5pPr>
            <a:lvl6pPr marL="2743200" marR="0" lvl="5" indent="-304800" algn="l" rtl="0">
              <a:lnSpc>
                <a:spcPct val="94000"/>
              </a:lnSpc>
              <a:spcBef>
                <a:spcPts val="400"/>
              </a:spcBef>
              <a:spcAft>
                <a:spcPts val="0"/>
              </a:spcAft>
              <a:buClr>
                <a:schemeClr val="dk2"/>
              </a:buClr>
              <a:buSzPts val="1200"/>
              <a:buFont typeface="Source Sans Pro"/>
              <a:buChar char="–"/>
              <a:defRPr sz="1200" b="0" i="1" u="none" strike="noStrike" cap="none">
                <a:solidFill>
                  <a:schemeClr val="dk2"/>
                </a:solidFill>
                <a:latin typeface="Source Sans Pro"/>
                <a:ea typeface="Source Sans Pro"/>
                <a:cs typeface="Source Sans Pro"/>
                <a:sym typeface="Source Sans Pro"/>
              </a:defRPr>
            </a:lvl6pPr>
            <a:lvl7pPr marL="3200400" marR="0" lvl="6" indent="-298450" algn="l" rtl="0">
              <a:lnSpc>
                <a:spcPct val="94000"/>
              </a:lnSpc>
              <a:spcBef>
                <a:spcPts val="400"/>
              </a:spcBef>
              <a:spcAft>
                <a:spcPts val="0"/>
              </a:spcAft>
              <a:buClr>
                <a:schemeClr val="dk2"/>
              </a:buClr>
              <a:buSzPts val="1100"/>
              <a:buFont typeface="Source Sans Pro"/>
              <a:buChar char="■"/>
              <a:defRPr sz="1100" b="0" i="0" u="none" strike="noStrike" cap="none">
                <a:solidFill>
                  <a:schemeClr val="dk2"/>
                </a:solidFill>
                <a:latin typeface="Source Sans Pro"/>
                <a:ea typeface="Source Sans Pro"/>
                <a:cs typeface="Source Sans Pro"/>
                <a:sym typeface="Source Sans Pro"/>
              </a:defRPr>
            </a:lvl7pPr>
            <a:lvl8pPr marL="3657600" marR="0" lvl="7" indent="-298450" algn="l" rtl="0">
              <a:lnSpc>
                <a:spcPct val="94000"/>
              </a:lnSpc>
              <a:spcBef>
                <a:spcPts val="400"/>
              </a:spcBef>
              <a:spcAft>
                <a:spcPts val="0"/>
              </a:spcAft>
              <a:buClr>
                <a:schemeClr val="dk2"/>
              </a:buClr>
              <a:buSzPts val="1100"/>
              <a:buFont typeface="Source Sans Pro"/>
              <a:buChar char="–"/>
              <a:defRPr sz="1100" b="0" i="1" u="none" strike="noStrike" cap="none">
                <a:solidFill>
                  <a:schemeClr val="dk2"/>
                </a:solidFill>
                <a:latin typeface="Source Sans Pro"/>
                <a:ea typeface="Source Sans Pro"/>
                <a:cs typeface="Source Sans Pro"/>
                <a:sym typeface="Source Sans Pro"/>
              </a:defRPr>
            </a:lvl8pPr>
            <a:lvl9pPr marL="4114800" marR="0" lvl="8" indent="-298450" algn="l" rtl="0">
              <a:lnSpc>
                <a:spcPct val="94000"/>
              </a:lnSpc>
              <a:spcBef>
                <a:spcPts val="400"/>
              </a:spcBef>
              <a:spcAft>
                <a:spcPts val="200"/>
              </a:spcAft>
              <a:buClr>
                <a:schemeClr val="dk2"/>
              </a:buClr>
              <a:buSzPts val="1100"/>
              <a:buFont typeface="Source Sans Pro"/>
              <a:buChar char="■"/>
              <a:defRPr sz="1100" b="0" i="0" u="none" strike="noStrike" cap="none">
                <a:solidFill>
                  <a:schemeClr val="dk2"/>
                </a:solidFill>
                <a:latin typeface="Source Sans Pro"/>
                <a:ea typeface="Source Sans Pro"/>
                <a:cs typeface="Source Sans Pro"/>
                <a:sym typeface="Source Sans Pro"/>
              </a:defRPr>
            </a:lvl9pPr>
          </a:lstStyle>
          <a:p>
            <a:endParaRPr/>
          </a:p>
        </p:txBody>
      </p:sp>
      <p:sp>
        <p:nvSpPr>
          <p:cNvPr id="69" name="Shape 69"/>
          <p:cNvSpPr txBox="1">
            <a:spLocks noGrp="1"/>
          </p:cNvSpPr>
          <p:nvPr>
            <p:ph type="dt" idx="10"/>
          </p:nvPr>
        </p:nvSpPr>
        <p:spPr>
          <a:xfrm>
            <a:off x="1042988" y="4840039"/>
            <a:ext cx="903429" cy="303461"/>
          </a:xfrm>
          <a:prstGeom prst="rect">
            <a:avLst/>
          </a:prstGeom>
          <a:noFill/>
          <a:ln>
            <a:noFill/>
          </a:ln>
        </p:spPr>
        <p:txBody>
          <a:bodyPr spcFirstLastPara="1" wrap="square" lIns="68575" tIns="68575" rIns="68575" bIns="68575" anchor="ctr" anchorCtr="0"/>
          <a:lstStyle>
            <a:lvl1pPr marR="0" lvl="0" algn="l" rtl="0">
              <a:spcBef>
                <a:spcPts val="0"/>
              </a:spcBef>
              <a:spcAft>
                <a:spcPts val="0"/>
              </a:spcAft>
              <a:buSzPts val="1100"/>
              <a:buNone/>
              <a:defRPr sz="900" b="0" i="0" u="none" strike="noStrike" cap="none">
                <a:solidFill>
                  <a:schemeClr val="dk2"/>
                </a:solidFill>
                <a:latin typeface="Source Sans Pro"/>
                <a:ea typeface="Source Sans Pro"/>
                <a:cs typeface="Source Sans Pro"/>
                <a:sym typeface="Source Sans Pro"/>
              </a:defRPr>
            </a:lvl1pPr>
            <a:lvl2pPr marR="0" lvl="1"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2pPr>
            <a:lvl3pPr marR="0" lvl="2"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3pPr>
            <a:lvl4pPr marR="0" lvl="3"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4pPr>
            <a:lvl5pPr marR="0" lvl="4"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5pPr>
            <a:lvl6pPr marR="0" lvl="5"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6pPr>
            <a:lvl7pPr marR="0" lvl="6"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7pPr>
            <a:lvl8pPr marR="0" lvl="7"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8pPr>
            <a:lvl9pPr marR="0" lvl="8"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9pPr>
          </a:lstStyle>
          <a:p>
            <a:endParaRPr/>
          </a:p>
        </p:txBody>
      </p:sp>
      <p:sp>
        <p:nvSpPr>
          <p:cNvPr id="70" name="Shape 70"/>
          <p:cNvSpPr txBox="1">
            <a:spLocks noGrp="1"/>
          </p:cNvSpPr>
          <p:nvPr>
            <p:ph type="ftr" idx="11"/>
          </p:nvPr>
        </p:nvSpPr>
        <p:spPr>
          <a:xfrm>
            <a:off x="2170173" y="4840039"/>
            <a:ext cx="4710623" cy="303461"/>
          </a:xfrm>
          <a:prstGeom prst="rect">
            <a:avLst/>
          </a:prstGeom>
          <a:noFill/>
          <a:ln>
            <a:noFill/>
          </a:ln>
        </p:spPr>
        <p:txBody>
          <a:bodyPr spcFirstLastPara="1" wrap="square" lIns="68575" tIns="68575" rIns="68575" bIns="68575" anchor="ctr" anchorCtr="0"/>
          <a:lstStyle>
            <a:lvl1pPr marR="0" lvl="0" algn="l" rtl="0">
              <a:spcBef>
                <a:spcPts val="0"/>
              </a:spcBef>
              <a:spcAft>
                <a:spcPts val="0"/>
              </a:spcAft>
              <a:buSzPts val="1100"/>
              <a:buNone/>
              <a:defRPr sz="900" b="0" i="0" u="none" strike="noStrike" cap="none">
                <a:solidFill>
                  <a:schemeClr val="dk2"/>
                </a:solidFill>
                <a:latin typeface="Source Sans Pro"/>
                <a:ea typeface="Source Sans Pro"/>
                <a:cs typeface="Source Sans Pro"/>
                <a:sym typeface="Source Sans Pro"/>
              </a:defRPr>
            </a:lvl1pPr>
            <a:lvl2pPr marR="0" lvl="1"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2pPr>
            <a:lvl3pPr marR="0" lvl="2"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3pPr>
            <a:lvl4pPr marR="0" lvl="3"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4pPr>
            <a:lvl5pPr marR="0" lvl="4"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5pPr>
            <a:lvl6pPr marR="0" lvl="5"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6pPr>
            <a:lvl7pPr marR="0" lvl="6"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7pPr>
            <a:lvl8pPr marR="0" lvl="7"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8pPr>
            <a:lvl9pPr marR="0" lvl="8"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9pPr>
          </a:lstStyle>
          <a:p>
            <a:endParaRPr/>
          </a:p>
        </p:txBody>
      </p:sp>
      <p:sp>
        <p:nvSpPr>
          <p:cNvPr id="71" name="Shape 71"/>
          <p:cNvSpPr txBox="1">
            <a:spLocks noGrp="1"/>
          </p:cNvSpPr>
          <p:nvPr>
            <p:ph type="sldNum" idx="12"/>
          </p:nvPr>
        </p:nvSpPr>
        <p:spPr>
          <a:xfrm>
            <a:off x="7104552" y="4840039"/>
            <a:ext cx="1197219" cy="303461"/>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900" b="0" i="0" u="none" strike="noStrike" cap="none">
                <a:solidFill>
                  <a:schemeClr val="dk2"/>
                </a:solidFill>
                <a:latin typeface="Source Sans Pro"/>
                <a:ea typeface="Source Sans Pro"/>
                <a:cs typeface="Source Sans Pro"/>
                <a:sym typeface="Source Sans Pro"/>
              </a:defRPr>
            </a:lvl1pPr>
            <a:lvl2pPr marL="0" marR="0" lvl="1" indent="0" algn="r" rtl="0">
              <a:spcBef>
                <a:spcPts val="0"/>
              </a:spcBef>
              <a:buNone/>
              <a:defRPr sz="900" b="0" i="0" u="none" strike="noStrike" cap="none">
                <a:solidFill>
                  <a:schemeClr val="dk2"/>
                </a:solidFill>
                <a:latin typeface="Source Sans Pro"/>
                <a:ea typeface="Source Sans Pro"/>
                <a:cs typeface="Source Sans Pro"/>
                <a:sym typeface="Source Sans Pro"/>
              </a:defRPr>
            </a:lvl2pPr>
            <a:lvl3pPr marL="0" marR="0" lvl="2" indent="0" algn="r" rtl="0">
              <a:spcBef>
                <a:spcPts val="0"/>
              </a:spcBef>
              <a:buNone/>
              <a:defRPr sz="900" b="0" i="0" u="none" strike="noStrike" cap="none">
                <a:solidFill>
                  <a:schemeClr val="dk2"/>
                </a:solidFill>
                <a:latin typeface="Source Sans Pro"/>
                <a:ea typeface="Source Sans Pro"/>
                <a:cs typeface="Source Sans Pro"/>
                <a:sym typeface="Source Sans Pro"/>
              </a:defRPr>
            </a:lvl3pPr>
            <a:lvl4pPr marL="0" marR="0" lvl="3" indent="0" algn="r" rtl="0">
              <a:spcBef>
                <a:spcPts val="0"/>
              </a:spcBef>
              <a:buNone/>
              <a:defRPr sz="900" b="0" i="0" u="none" strike="noStrike" cap="none">
                <a:solidFill>
                  <a:schemeClr val="dk2"/>
                </a:solidFill>
                <a:latin typeface="Source Sans Pro"/>
                <a:ea typeface="Source Sans Pro"/>
                <a:cs typeface="Source Sans Pro"/>
                <a:sym typeface="Source Sans Pro"/>
              </a:defRPr>
            </a:lvl4pPr>
            <a:lvl5pPr marL="0" marR="0" lvl="4" indent="0" algn="r" rtl="0">
              <a:spcBef>
                <a:spcPts val="0"/>
              </a:spcBef>
              <a:buNone/>
              <a:defRPr sz="900" b="0" i="0" u="none" strike="noStrike" cap="none">
                <a:solidFill>
                  <a:schemeClr val="dk2"/>
                </a:solidFill>
                <a:latin typeface="Source Sans Pro"/>
                <a:ea typeface="Source Sans Pro"/>
                <a:cs typeface="Source Sans Pro"/>
                <a:sym typeface="Source Sans Pro"/>
              </a:defRPr>
            </a:lvl5pPr>
            <a:lvl6pPr marL="0" marR="0" lvl="5" indent="0" algn="r" rtl="0">
              <a:spcBef>
                <a:spcPts val="0"/>
              </a:spcBef>
              <a:buNone/>
              <a:defRPr sz="900" b="0" i="0" u="none" strike="noStrike" cap="none">
                <a:solidFill>
                  <a:schemeClr val="dk2"/>
                </a:solidFill>
                <a:latin typeface="Source Sans Pro"/>
                <a:ea typeface="Source Sans Pro"/>
                <a:cs typeface="Source Sans Pro"/>
                <a:sym typeface="Source Sans Pro"/>
              </a:defRPr>
            </a:lvl6pPr>
            <a:lvl7pPr marL="0" marR="0" lvl="6" indent="0" algn="r" rtl="0">
              <a:spcBef>
                <a:spcPts val="0"/>
              </a:spcBef>
              <a:buNone/>
              <a:defRPr sz="900" b="0" i="0" u="none" strike="noStrike" cap="none">
                <a:solidFill>
                  <a:schemeClr val="dk2"/>
                </a:solidFill>
                <a:latin typeface="Source Sans Pro"/>
                <a:ea typeface="Source Sans Pro"/>
                <a:cs typeface="Source Sans Pro"/>
                <a:sym typeface="Source Sans Pro"/>
              </a:defRPr>
            </a:lvl7pPr>
            <a:lvl8pPr marL="0" marR="0" lvl="7" indent="0" algn="r" rtl="0">
              <a:spcBef>
                <a:spcPts val="0"/>
              </a:spcBef>
              <a:buNone/>
              <a:defRPr sz="900" b="0" i="0" u="none" strike="noStrike" cap="none">
                <a:solidFill>
                  <a:schemeClr val="dk2"/>
                </a:solidFill>
                <a:latin typeface="Source Sans Pro"/>
                <a:ea typeface="Source Sans Pro"/>
                <a:cs typeface="Source Sans Pro"/>
                <a:sym typeface="Source Sans Pro"/>
              </a:defRPr>
            </a:lvl8pPr>
            <a:lvl9pPr marL="0" marR="0" lvl="8" indent="0" algn="r" rtl="0">
              <a:spcBef>
                <a:spcPts val="0"/>
              </a:spcBef>
              <a:buNone/>
              <a:defRPr sz="900" b="0" i="0" u="none" strike="noStrike" cap="none">
                <a:solidFill>
                  <a:schemeClr val="dk2"/>
                </a:solidFill>
                <a:latin typeface="Source Sans Pro"/>
                <a:ea typeface="Source Sans Pro"/>
                <a:cs typeface="Source Sans Pro"/>
                <a:sym typeface="Source Sans Pro"/>
              </a:defRPr>
            </a:lvl9pPr>
          </a:lstStyle>
          <a:p>
            <a:pPr marL="0" lvl="0" indent="0">
              <a:spcBef>
                <a:spcPts val="0"/>
              </a:spcBef>
              <a:spcAft>
                <a:spcPts val="0"/>
              </a:spcAft>
              <a:buNone/>
            </a:pPr>
            <a:fld id="{00000000-1234-1234-1234-123412341234}" type="slidenum">
              <a:rPr lang="en"/>
              <a:pPr marL="0" lvl="0" indent="0">
                <a:spcBef>
                  <a:spcPts val="0"/>
                </a:spcBef>
                <a:spcAft>
                  <a:spcPts val="0"/>
                </a:spcAft>
                <a:buNone/>
              </a:pPr>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bg>
      <p:bgPr>
        <a:solidFill>
          <a:schemeClr val="dk2"/>
        </a:solidFill>
        <a:effectLst/>
      </p:bgPr>
    </p:bg>
    <p:spTree>
      <p:nvGrpSpPr>
        <p:cNvPr id="1" name="Shape 72"/>
        <p:cNvGrpSpPr/>
        <p:nvPr/>
      </p:nvGrpSpPr>
      <p:grpSpPr>
        <a:xfrm>
          <a:off x="0" y="0"/>
          <a:ext cx="0" cy="0"/>
          <a:chOff x="0" y="0"/>
          <a:chExt cx="0" cy="0"/>
        </a:xfrm>
      </p:grpSpPr>
      <p:sp>
        <p:nvSpPr>
          <p:cNvPr id="73" name="Shape 73"/>
          <p:cNvSpPr txBox="1">
            <a:spLocks noGrp="1"/>
          </p:cNvSpPr>
          <p:nvPr>
            <p:ph type="title"/>
          </p:nvPr>
        </p:nvSpPr>
        <p:spPr>
          <a:xfrm>
            <a:off x="573769" y="976020"/>
            <a:ext cx="7209728" cy="2139553"/>
          </a:xfrm>
          <a:prstGeom prst="rect">
            <a:avLst/>
          </a:prstGeom>
          <a:noFill/>
          <a:ln>
            <a:noFill/>
          </a:ln>
        </p:spPr>
        <p:txBody>
          <a:bodyPr spcFirstLastPara="1" wrap="square" lIns="68575" tIns="68575" rIns="68575" bIns="68575" anchor="b" anchorCtr="0"/>
          <a:lstStyle>
            <a:lvl1pPr marR="0" lvl="0" algn="r" rtl="0">
              <a:lnSpc>
                <a:spcPct val="89000"/>
              </a:lnSpc>
              <a:spcBef>
                <a:spcPts val="0"/>
              </a:spcBef>
              <a:spcAft>
                <a:spcPts val="0"/>
              </a:spcAft>
              <a:buClr>
                <a:schemeClr val="lt2"/>
              </a:buClr>
              <a:buSzPts val="5400"/>
              <a:buFont typeface="Source Sans Pro"/>
              <a:buNone/>
              <a:defRPr sz="5400" b="0" i="0" u="none" strike="noStrike" cap="none">
                <a:solidFill>
                  <a:schemeClr val="lt2"/>
                </a:solidFill>
                <a:latin typeface="Source Sans Pro"/>
                <a:ea typeface="Source Sans Pro"/>
                <a:cs typeface="Source Sans Pro"/>
                <a:sym typeface="Source Sans Pro"/>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a:endParaRPr/>
          </a:p>
        </p:txBody>
      </p:sp>
      <p:sp>
        <p:nvSpPr>
          <p:cNvPr id="74" name="Shape 74"/>
          <p:cNvSpPr txBox="1">
            <a:spLocks noGrp="1"/>
          </p:cNvSpPr>
          <p:nvPr>
            <p:ph type="body" idx="1"/>
          </p:nvPr>
        </p:nvSpPr>
        <p:spPr>
          <a:xfrm>
            <a:off x="573769" y="3162246"/>
            <a:ext cx="7209728" cy="857493"/>
          </a:xfrm>
          <a:prstGeom prst="rect">
            <a:avLst/>
          </a:prstGeom>
          <a:noFill/>
          <a:ln>
            <a:noFill/>
          </a:ln>
        </p:spPr>
        <p:txBody>
          <a:bodyPr spcFirstLastPara="1" wrap="square" lIns="68575" tIns="68575" rIns="68575" bIns="68575" anchor="t" anchorCtr="0"/>
          <a:lstStyle>
            <a:lvl1pPr marL="457200" marR="0" lvl="0" indent="-228600" algn="r" rtl="0">
              <a:lnSpc>
                <a:spcPct val="112000"/>
              </a:lnSpc>
              <a:spcBef>
                <a:spcPts val="0"/>
              </a:spcBef>
              <a:spcAft>
                <a:spcPts val="0"/>
              </a:spcAft>
              <a:buClr>
                <a:schemeClr val="lt2"/>
              </a:buClr>
              <a:buSzPts val="1800"/>
              <a:buFont typeface="Source Sans Pro"/>
              <a:buNone/>
              <a:defRPr sz="1800" b="0" i="0" u="none" strike="noStrike" cap="none">
                <a:solidFill>
                  <a:schemeClr val="lt2"/>
                </a:solidFill>
                <a:latin typeface="Source Sans Pro"/>
                <a:ea typeface="Source Sans Pro"/>
                <a:cs typeface="Source Sans Pro"/>
                <a:sym typeface="Source Sans Pro"/>
              </a:defRPr>
            </a:lvl1pPr>
            <a:lvl2pPr marL="914400" marR="0" lvl="1" indent="-228600" algn="l" rtl="0">
              <a:lnSpc>
                <a:spcPct val="94000"/>
              </a:lnSpc>
              <a:spcBef>
                <a:spcPts val="400"/>
              </a:spcBef>
              <a:spcAft>
                <a:spcPts val="0"/>
              </a:spcAft>
              <a:buClr>
                <a:schemeClr val="lt1"/>
              </a:buClr>
              <a:buSzPts val="1500"/>
              <a:buFont typeface="Source Sans Pro"/>
              <a:buNone/>
              <a:defRPr sz="1500" b="0" i="1" u="none" strike="noStrike" cap="none">
                <a:solidFill>
                  <a:schemeClr val="lt1"/>
                </a:solidFill>
                <a:latin typeface="Source Sans Pro"/>
                <a:ea typeface="Source Sans Pro"/>
                <a:cs typeface="Source Sans Pro"/>
                <a:sym typeface="Source Sans Pro"/>
              </a:defRPr>
            </a:lvl2pPr>
            <a:lvl3pPr marL="1371600" marR="0" lvl="2" indent="-228600" algn="l" rtl="0">
              <a:lnSpc>
                <a:spcPct val="94000"/>
              </a:lnSpc>
              <a:spcBef>
                <a:spcPts val="400"/>
              </a:spcBef>
              <a:spcAft>
                <a:spcPts val="0"/>
              </a:spcAft>
              <a:buClr>
                <a:schemeClr val="lt1"/>
              </a:buClr>
              <a:buSzPts val="1400"/>
              <a:buFont typeface="Source Sans Pro"/>
              <a:buNone/>
              <a:defRPr sz="1400" b="0" i="0" u="none" strike="noStrike" cap="none">
                <a:solidFill>
                  <a:schemeClr val="lt1"/>
                </a:solidFill>
                <a:latin typeface="Source Sans Pro"/>
                <a:ea typeface="Source Sans Pro"/>
                <a:cs typeface="Source Sans Pro"/>
                <a:sym typeface="Source Sans Pro"/>
              </a:defRPr>
            </a:lvl3pPr>
            <a:lvl4pPr marL="1828800" marR="0" lvl="3" indent="-228600" algn="l" rtl="0">
              <a:lnSpc>
                <a:spcPct val="94000"/>
              </a:lnSpc>
              <a:spcBef>
                <a:spcPts val="400"/>
              </a:spcBef>
              <a:spcAft>
                <a:spcPts val="0"/>
              </a:spcAft>
              <a:buClr>
                <a:schemeClr val="lt1"/>
              </a:buClr>
              <a:buSzPts val="1200"/>
              <a:buFont typeface="Source Sans Pro"/>
              <a:buNone/>
              <a:defRPr sz="1200" b="0" i="1" u="none" strike="noStrike" cap="none">
                <a:solidFill>
                  <a:schemeClr val="lt1"/>
                </a:solidFill>
                <a:latin typeface="Source Sans Pro"/>
                <a:ea typeface="Source Sans Pro"/>
                <a:cs typeface="Source Sans Pro"/>
                <a:sym typeface="Source Sans Pro"/>
              </a:defRPr>
            </a:lvl4pPr>
            <a:lvl5pPr marL="2286000" marR="0" lvl="4" indent="-228600" algn="l" rtl="0">
              <a:lnSpc>
                <a:spcPct val="94000"/>
              </a:lnSpc>
              <a:spcBef>
                <a:spcPts val="400"/>
              </a:spcBef>
              <a:spcAft>
                <a:spcPts val="0"/>
              </a:spcAft>
              <a:buClr>
                <a:schemeClr val="lt1"/>
              </a:buClr>
              <a:buSzPts val="1200"/>
              <a:buFont typeface="Source Sans Pro"/>
              <a:buNone/>
              <a:defRPr sz="1200" b="0" i="0" u="none" strike="noStrike" cap="none">
                <a:solidFill>
                  <a:schemeClr val="lt1"/>
                </a:solidFill>
                <a:latin typeface="Source Sans Pro"/>
                <a:ea typeface="Source Sans Pro"/>
                <a:cs typeface="Source Sans Pro"/>
                <a:sym typeface="Source Sans Pro"/>
              </a:defRPr>
            </a:lvl5pPr>
            <a:lvl6pPr marL="2743200" marR="0" lvl="5" indent="-228600" algn="l" rtl="0">
              <a:lnSpc>
                <a:spcPct val="94000"/>
              </a:lnSpc>
              <a:spcBef>
                <a:spcPts val="400"/>
              </a:spcBef>
              <a:spcAft>
                <a:spcPts val="0"/>
              </a:spcAft>
              <a:buClr>
                <a:schemeClr val="lt1"/>
              </a:buClr>
              <a:buSzPts val="1200"/>
              <a:buFont typeface="Source Sans Pro"/>
              <a:buNone/>
              <a:defRPr sz="1200" b="0" i="1" u="none" strike="noStrike" cap="none">
                <a:solidFill>
                  <a:schemeClr val="lt1"/>
                </a:solidFill>
                <a:latin typeface="Source Sans Pro"/>
                <a:ea typeface="Source Sans Pro"/>
                <a:cs typeface="Source Sans Pro"/>
                <a:sym typeface="Source Sans Pro"/>
              </a:defRPr>
            </a:lvl6pPr>
            <a:lvl7pPr marL="3200400" marR="0" lvl="6" indent="-228600" algn="l" rtl="0">
              <a:lnSpc>
                <a:spcPct val="94000"/>
              </a:lnSpc>
              <a:spcBef>
                <a:spcPts val="400"/>
              </a:spcBef>
              <a:spcAft>
                <a:spcPts val="0"/>
              </a:spcAft>
              <a:buClr>
                <a:schemeClr val="lt1"/>
              </a:buClr>
              <a:buSzPts val="1200"/>
              <a:buFont typeface="Source Sans Pro"/>
              <a:buNone/>
              <a:defRPr sz="1200" b="0" i="0" u="none" strike="noStrike" cap="none">
                <a:solidFill>
                  <a:schemeClr val="lt1"/>
                </a:solidFill>
                <a:latin typeface="Source Sans Pro"/>
                <a:ea typeface="Source Sans Pro"/>
                <a:cs typeface="Source Sans Pro"/>
                <a:sym typeface="Source Sans Pro"/>
              </a:defRPr>
            </a:lvl7pPr>
            <a:lvl8pPr marL="3657600" marR="0" lvl="7" indent="-228600" algn="l" rtl="0">
              <a:lnSpc>
                <a:spcPct val="94000"/>
              </a:lnSpc>
              <a:spcBef>
                <a:spcPts val="400"/>
              </a:spcBef>
              <a:spcAft>
                <a:spcPts val="0"/>
              </a:spcAft>
              <a:buClr>
                <a:schemeClr val="lt1"/>
              </a:buClr>
              <a:buSzPts val="1200"/>
              <a:buFont typeface="Source Sans Pro"/>
              <a:buNone/>
              <a:defRPr sz="1200" b="0" i="1" u="none" strike="noStrike" cap="none">
                <a:solidFill>
                  <a:schemeClr val="lt1"/>
                </a:solidFill>
                <a:latin typeface="Source Sans Pro"/>
                <a:ea typeface="Source Sans Pro"/>
                <a:cs typeface="Source Sans Pro"/>
                <a:sym typeface="Source Sans Pro"/>
              </a:defRPr>
            </a:lvl8pPr>
            <a:lvl9pPr marL="4114800" marR="0" lvl="8" indent="-228600" algn="l" rtl="0">
              <a:lnSpc>
                <a:spcPct val="94000"/>
              </a:lnSpc>
              <a:spcBef>
                <a:spcPts val="400"/>
              </a:spcBef>
              <a:spcAft>
                <a:spcPts val="200"/>
              </a:spcAft>
              <a:buClr>
                <a:schemeClr val="lt1"/>
              </a:buClr>
              <a:buSzPts val="1200"/>
              <a:buFont typeface="Source Sans Pro"/>
              <a:buNone/>
              <a:defRPr sz="1200" b="0" i="0" u="none" strike="noStrike" cap="none">
                <a:solidFill>
                  <a:schemeClr val="lt1"/>
                </a:solidFill>
                <a:latin typeface="Source Sans Pro"/>
                <a:ea typeface="Source Sans Pro"/>
                <a:cs typeface="Source Sans Pro"/>
                <a:sym typeface="Source Sans Pro"/>
              </a:defRPr>
            </a:lvl9pPr>
          </a:lstStyle>
          <a:p>
            <a:endParaRPr/>
          </a:p>
        </p:txBody>
      </p:sp>
      <p:sp>
        <p:nvSpPr>
          <p:cNvPr id="75" name="Shape 75"/>
          <p:cNvSpPr txBox="1">
            <a:spLocks noGrp="1"/>
          </p:cNvSpPr>
          <p:nvPr>
            <p:ph type="dt" idx="10"/>
          </p:nvPr>
        </p:nvSpPr>
        <p:spPr>
          <a:xfrm>
            <a:off x="554181" y="4840039"/>
            <a:ext cx="1216807" cy="303461"/>
          </a:xfrm>
          <a:prstGeom prst="rect">
            <a:avLst/>
          </a:prstGeom>
          <a:noFill/>
          <a:ln>
            <a:noFill/>
          </a:ln>
        </p:spPr>
        <p:txBody>
          <a:bodyPr spcFirstLastPara="1" wrap="square" lIns="68575" tIns="68575" rIns="68575" bIns="68575" anchor="ctr" anchorCtr="0"/>
          <a:lstStyle>
            <a:lvl1pPr marR="0" lvl="0" algn="l" rtl="0">
              <a:spcBef>
                <a:spcPts val="0"/>
              </a:spcBef>
              <a:spcAft>
                <a:spcPts val="0"/>
              </a:spcAft>
              <a:buSzPts val="1100"/>
              <a:buNone/>
              <a:defRPr sz="900" b="0" i="0" u="none" strike="noStrike" cap="none">
                <a:solidFill>
                  <a:schemeClr val="lt2"/>
                </a:solidFill>
                <a:latin typeface="Source Sans Pro"/>
                <a:ea typeface="Source Sans Pro"/>
                <a:cs typeface="Source Sans Pro"/>
                <a:sym typeface="Source Sans Pro"/>
              </a:defRPr>
            </a:lvl1pPr>
            <a:lvl2pPr marR="0" lvl="1" algn="l" rtl="0">
              <a:spcBef>
                <a:spcPts val="0"/>
              </a:spcBef>
              <a:spcAft>
                <a:spcPts val="0"/>
              </a:spcAft>
              <a:buSzPts val="1100"/>
              <a:buNone/>
              <a:defRPr sz="1400" b="0" i="0" u="none" strike="noStrike" cap="none">
                <a:solidFill>
                  <a:schemeClr val="lt1"/>
                </a:solidFill>
                <a:latin typeface="Source Sans Pro"/>
                <a:ea typeface="Source Sans Pro"/>
                <a:cs typeface="Source Sans Pro"/>
                <a:sym typeface="Source Sans Pro"/>
              </a:defRPr>
            </a:lvl2pPr>
            <a:lvl3pPr marR="0" lvl="2" algn="l" rtl="0">
              <a:spcBef>
                <a:spcPts val="0"/>
              </a:spcBef>
              <a:spcAft>
                <a:spcPts val="0"/>
              </a:spcAft>
              <a:buSzPts val="1100"/>
              <a:buNone/>
              <a:defRPr sz="1400" b="0" i="0" u="none" strike="noStrike" cap="none">
                <a:solidFill>
                  <a:schemeClr val="lt1"/>
                </a:solidFill>
                <a:latin typeface="Source Sans Pro"/>
                <a:ea typeface="Source Sans Pro"/>
                <a:cs typeface="Source Sans Pro"/>
                <a:sym typeface="Source Sans Pro"/>
              </a:defRPr>
            </a:lvl3pPr>
            <a:lvl4pPr marR="0" lvl="3" algn="l" rtl="0">
              <a:spcBef>
                <a:spcPts val="0"/>
              </a:spcBef>
              <a:spcAft>
                <a:spcPts val="0"/>
              </a:spcAft>
              <a:buSzPts val="1100"/>
              <a:buNone/>
              <a:defRPr sz="1400" b="0" i="0" u="none" strike="noStrike" cap="none">
                <a:solidFill>
                  <a:schemeClr val="lt1"/>
                </a:solidFill>
                <a:latin typeface="Source Sans Pro"/>
                <a:ea typeface="Source Sans Pro"/>
                <a:cs typeface="Source Sans Pro"/>
                <a:sym typeface="Source Sans Pro"/>
              </a:defRPr>
            </a:lvl4pPr>
            <a:lvl5pPr marR="0" lvl="4" algn="l" rtl="0">
              <a:spcBef>
                <a:spcPts val="0"/>
              </a:spcBef>
              <a:spcAft>
                <a:spcPts val="0"/>
              </a:spcAft>
              <a:buSzPts val="1100"/>
              <a:buNone/>
              <a:defRPr sz="1400" b="0" i="0" u="none" strike="noStrike" cap="none">
                <a:solidFill>
                  <a:schemeClr val="lt1"/>
                </a:solidFill>
                <a:latin typeface="Source Sans Pro"/>
                <a:ea typeface="Source Sans Pro"/>
                <a:cs typeface="Source Sans Pro"/>
                <a:sym typeface="Source Sans Pro"/>
              </a:defRPr>
            </a:lvl5pPr>
            <a:lvl6pPr marR="0" lvl="5" algn="l" rtl="0">
              <a:spcBef>
                <a:spcPts val="0"/>
              </a:spcBef>
              <a:spcAft>
                <a:spcPts val="0"/>
              </a:spcAft>
              <a:buSzPts val="1100"/>
              <a:buNone/>
              <a:defRPr sz="1400" b="0" i="0" u="none" strike="noStrike" cap="none">
                <a:solidFill>
                  <a:schemeClr val="lt1"/>
                </a:solidFill>
                <a:latin typeface="Source Sans Pro"/>
                <a:ea typeface="Source Sans Pro"/>
                <a:cs typeface="Source Sans Pro"/>
                <a:sym typeface="Source Sans Pro"/>
              </a:defRPr>
            </a:lvl6pPr>
            <a:lvl7pPr marR="0" lvl="6" algn="l" rtl="0">
              <a:spcBef>
                <a:spcPts val="0"/>
              </a:spcBef>
              <a:spcAft>
                <a:spcPts val="0"/>
              </a:spcAft>
              <a:buSzPts val="1100"/>
              <a:buNone/>
              <a:defRPr sz="1400" b="0" i="0" u="none" strike="noStrike" cap="none">
                <a:solidFill>
                  <a:schemeClr val="lt1"/>
                </a:solidFill>
                <a:latin typeface="Source Sans Pro"/>
                <a:ea typeface="Source Sans Pro"/>
                <a:cs typeface="Source Sans Pro"/>
                <a:sym typeface="Source Sans Pro"/>
              </a:defRPr>
            </a:lvl7pPr>
            <a:lvl8pPr marR="0" lvl="7" algn="l" rtl="0">
              <a:spcBef>
                <a:spcPts val="0"/>
              </a:spcBef>
              <a:spcAft>
                <a:spcPts val="0"/>
              </a:spcAft>
              <a:buSzPts val="1100"/>
              <a:buNone/>
              <a:defRPr sz="1400" b="0" i="0" u="none" strike="noStrike" cap="none">
                <a:solidFill>
                  <a:schemeClr val="lt1"/>
                </a:solidFill>
                <a:latin typeface="Source Sans Pro"/>
                <a:ea typeface="Source Sans Pro"/>
                <a:cs typeface="Source Sans Pro"/>
                <a:sym typeface="Source Sans Pro"/>
              </a:defRPr>
            </a:lvl8pPr>
            <a:lvl9pPr marR="0" lvl="8" algn="l" rtl="0">
              <a:spcBef>
                <a:spcPts val="0"/>
              </a:spcBef>
              <a:spcAft>
                <a:spcPts val="0"/>
              </a:spcAft>
              <a:buSzPts val="1100"/>
              <a:buNone/>
              <a:defRPr sz="1400" b="0" i="0" u="none" strike="noStrike" cap="none">
                <a:solidFill>
                  <a:schemeClr val="lt1"/>
                </a:solidFill>
                <a:latin typeface="Source Sans Pro"/>
                <a:ea typeface="Source Sans Pro"/>
                <a:cs typeface="Source Sans Pro"/>
                <a:sym typeface="Source Sans Pro"/>
              </a:defRPr>
            </a:lvl9pPr>
          </a:lstStyle>
          <a:p>
            <a:endParaRPr/>
          </a:p>
        </p:txBody>
      </p:sp>
      <p:sp>
        <p:nvSpPr>
          <p:cNvPr id="76" name="Shape 76"/>
          <p:cNvSpPr txBox="1">
            <a:spLocks noGrp="1"/>
          </p:cNvSpPr>
          <p:nvPr>
            <p:ph type="ftr" idx="11"/>
          </p:nvPr>
        </p:nvSpPr>
        <p:spPr>
          <a:xfrm>
            <a:off x="1938234" y="4840039"/>
            <a:ext cx="5267533" cy="303461"/>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SzPts val="1100"/>
              <a:buNone/>
              <a:defRPr sz="900" b="0" i="0" u="none" strike="noStrike" cap="none">
                <a:solidFill>
                  <a:schemeClr val="lt2"/>
                </a:solidFill>
                <a:latin typeface="Source Sans Pro"/>
                <a:ea typeface="Source Sans Pro"/>
                <a:cs typeface="Source Sans Pro"/>
                <a:sym typeface="Source Sans Pro"/>
              </a:defRPr>
            </a:lvl1pPr>
            <a:lvl2pPr marR="0" lvl="1" algn="l" rtl="0">
              <a:spcBef>
                <a:spcPts val="0"/>
              </a:spcBef>
              <a:spcAft>
                <a:spcPts val="0"/>
              </a:spcAft>
              <a:buSzPts val="1100"/>
              <a:buNone/>
              <a:defRPr sz="1400" b="0" i="0" u="none" strike="noStrike" cap="none">
                <a:solidFill>
                  <a:schemeClr val="lt1"/>
                </a:solidFill>
                <a:latin typeface="Source Sans Pro"/>
                <a:ea typeface="Source Sans Pro"/>
                <a:cs typeface="Source Sans Pro"/>
                <a:sym typeface="Source Sans Pro"/>
              </a:defRPr>
            </a:lvl2pPr>
            <a:lvl3pPr marR="0" lvl="2" algn="l" rtl="0">
              <a:spcBef>
                <a:spcPts val="0"/>
              </a:spcBef>
              <a:spcAft>
                <a:spcPts val="0"/>
              </a:spcAft>
              <a:buSzPts val="1100"/>
              <a:buNone/>
              <a:defRPr sz="1400" b="0" i="0" u="none" strike="noStrike" cap="none">
                <a:solidFill>
                  <a:schemeClr val="lt1"/>
                </a:solidFill>
                <a:latin typeface="Source Sans Pro"/>
                <a:ea typeface="Source Sans Pro"/>
                <a:cs typeface="Source Sans Pro"/>
                <a:sym typeface="Source Sans Pro"/>
              </a:defRPr>
            </a:lvl3pPr>
            <a:lvl4pPr marR="0" lvl="3" algn="l" rtl="0">
              <a:spcBef>
                <a:spcPts val="0"/>
              </a:spcBef>
              <a:spcAft>
                <a:spcPts val="0"/>
              </a:spcAft>
              <a:buSzPts val="1100"/>
              <a:buNone/>
              <a:defRPr sz="1400" b="0" i="0" u="none" strike="noStrike" cap="none">
                <a:solidFill>
                  <a:schemeClr val="lt1"/>
                </a:solidFill>
                <a:latin typeface="Source Sans Pro"/>
                <a:ea typeface="Source Sans Pro"/>
                <a:cs typeface="Source Sans Pro"/>
                <a:sym typeface="Source Sans Pro"/>
              </a:defRPr>
            </a:lvl4pPr>
            <a:lvl5pPr marR="0" lvl="4" algn="l" rtl="0">
              <a:spcBef>
                <a:spcPts val="0"/>
              </a:spcBef>
              <a:spcAft>
                <a:spcPts val="0"/>
              </a:spcAft>
              <a:buSzPts val="1100"/>
              <a:buNone/>
              <a:defRPr sz="1400" b="0" i="0" u="none" strike="noStrike" cap="none">
                <a:solidFill>
                  <a:schemeClr val="lt1"/>
                </a:solidFill>
                <a:latin typeface="Source Sans Pro"/>
                <a:ea typeface="Source Sans Pro"/>
                <a:cs typeface="Source Sans Pro"/>
                <a:sym typeface="Source Sans Pro"/>
              </a:defRPr>
            </a:lvl5pPr>
            <a:lvl6pPr marR="0" lvl="5" algn="l" rtl="0">
              <a:spcBef>
                <a:spcPts val="0"/>
              </a:spcBef>
              <a:spcAft>
                <a:spcPts val="0"/>
              </a:spcAft>
              <a:buSzPts val="1100"/>
              <a:buNone/>
              <a:defRPr sz="1400" b="0" i="0" u="none" strike="noStrike" cap="none">
                <a:solidFill>
                  <a:schemeClr val="lt1"/>
                </a:solidFill>
                <a:latin typeface="Source Sans Pro"/>
                <a:ea typeface="Source Sans Pro"/>
                <a:cs typeface="Source Sans Pro"/>
                <a:sym typeface="Source Sans Pro"/>
              </a:defRPr>
            </a:lvl6pPr>
            <a:lvl7pPr marR="0" lvl="6" algn="l" rtl="0">
              <a:spcBef>
                <a:spcPts val="0"/>
              </a:spcBef>
              <a:spcAft>
                <a:spcPts val="0"/>
              </a:spcAft>
              <a:buSzPts val="1100"/>
              <a:buNone/>
              <a:defRPr sz="1400" b="0" i="0" u="none" strike="noStrike" cap="none">
                <a:solidFill>
                  <a:schemeClr val="lt1"/>
                </a:solidFill>
                <a:latin typeface="Source Sans Pro"/>
                <a:ea typeface="Source Sans Pro"/>
                <a:cs typeface="Source Sans Pro"/>
                <a:sym typeface="Source Sans Pro"/>
              </a:defRPr>
            </a:lvl7pPr>
            <a:lvl8pPr marR="0" lvl="7" algn="l" rtl="0">
              <a:spcBef>
                <a:spcPts val="0"/>
              </a:spcBef>
              <a:spcAft>
                <a:spcPts val="0"/>
              </a:spcAft>
              <a:buSzPts val="1100"/>
              <a:buNone/>
              <a:defRPr sz="1400" b="0" i="0" u="none" strike="noStrike" cap="none">
                <a:solidFill>
                  <a:schemeClr val="lt1"/>
                </a:solidFill>
                <a:latin typeface="Source Sans Pro"/>
                <a:ea typeface="Source Sans Pro"/>
                <a:cs typeface="Source Sans Pro"/>
                <a:sym typeface="Source Sans Pro"/>
              </a:defRPr>
            </a:lvl8pPr>
            <a:lvl9pPr marR="0" lvl="8" algn="l" rtl="0">
              <a:spcBef>
                <a:spcPts val="0"/>
              </a:spcBef>
              <a:spcAft>
                <a:spcPts val="0"/>
              </a:spcAft>
              <a:buSzPts val="1100"/>
              <a:buNone/>
              <a:defRPr sz="1400" b="0" i="0" u="none" strike="noStrike" cap="none">
                <a:solidFill>
                  <a:schemeClr val="lt1"/>
                </a:solidFill>
                <a:latin typeface="Source Sans Pro"/>
                <a:ea typeface="Source Sans Pro"/>
                <a:cs typeface="Source Sans Pro"/>
                <a:sym typeface="Source Sans Pro"/>
              </a:defRPr>
            </a:lvl9pPr>
          </a:lstStyle>
          <a:p>
            <a:endParaRPr/>
          </a:p>
        </p:txBody>
      </p:sp>
      <p:sp>
        <p:nvSpPr>
          <p:cNvPr id="77" name="Shape 77"/>
          <p:cNvSpPr txBox="1">
            <a:spLocks noGrp="1"/>
          </p:cNvSpPr>
          <p:nvPr>
            <p:ph type="sldNum" idx="12"/>
          </p:nvPr>
        </p:nvSpPr>
        <p:spPr>
          <a:xfrm>
            <a:off x="7373012" y="4840039"/>
            <a:ext cx="1197219" cy="303461"/>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900" b="0" i="0" u="none" strike="noStrike" cap="none">
                <a:solidFill>
                  <a:schemeClr val="lt2"/>
                </a:solidFill>
                <a:latin typeface="Source Sans Pro"/>
                <a:ea typeface="Source Sans Pro"/>
                <a:cs typeface="Source Sans Pro"/>
                <a:sym typeface="Source Sans Pro"/>
              </a:defRPr>
            </a:lvl1pPr>
            <a:lvl2pPr marL="0" marR="0" lvl="1" indent="0" algn="r" rtl="0">
              <a:spcBef>
                <a:spcPts val="0"/>
              </a:spcBef>
              <a:buNone/>
              <a:defRPr sz="900" b="0" i="0" u="none" strike="noStrike" cap="none">
                <a:solidFill>
                  <a:schemeClr val="lt2"/>
                </a:solidFill>
                <a:latin typeface="Source Sans Pro"/>
                <a:ea typeface="Source Sans Pro"/>
                <a:cs typeface="Source Sans Pro"/>
                <a:sym typeface="Source Sans Pro"/>
              </a:defRPr>
            </a:lvl2pPr>
            <a:lvl3pPr marL="0" marR="0" lvl="2" indent="0" algn="r" rtl="0">
              <a:spcBef>
                <a:spcPts val="0"/>
              </a:spcBef>
              <a:buNone/>
              <a:defRPr sz="900" b="0" i="0" u="none" strike="noStrike" cap="none">
                <a:solidFill>
                  <a:schemeClr val="lt2"/>
                </a:solidFill>
                <a:latin typeface="Source Sans Pro"/>
                <a:ea typeface="Source Sans Pro"/>
                <a:cs typeface="Source Sans Pro"/>
                <a:sym typeface="Source Sans Pro"/>
              </a:defRPr>
            </a:lvl3pPr>
            <a:lvl4pPr marL="0" marR="0" lvl="3" indent="0" algn="r" rtl="0">
              <a:spcBef>
                <a:spcPts val="0"/>
              </a:spcBef>
              <a:buNone/>
              <a:defRPr sz="900" b="0" i="0" u="none" strike="noStrike" cap="none">
                <a:solidFill>
                  <a:schemeClr val="lt2"/>
                </a:solidFill>
                <a:latin typeface="Source Sans Pro"/>
                <a:ea typeface="Source Sans Pro"/>
                <a:cs typeface="Source Sans Pro"/>
                <a:sym typeface="Source Sans Pro"/>
              </a:defRPr>
            </a:lvl4pPr>
            <a:lvl5pPr marL="0" marR="0" lvl="4" indent="0" algn="r" rtl="0">
              <a:spcBef>
                <a:spcPts val="0"/>
              </a:spcBef>
              <a:buNone/>
              <a:defRPr sz="900" b="0" i="0" u="none" strike="noStrike" cap="none">
                <a:solidFill>
                  <a:schemeClr val="lt2"/>
                </a:solidFill>
                <a:latin typeface="Source Sans Pro"/>
                <a:ea typeface="Source Sans Pro"/>
                <a:cs typeface="Source Sans Pro"/>
                <a:sym typeface="Source Sans Pro"/>
              </a:defRPr>
            </a:lvl5pPr>
            <a:lvl6pPr marL="0" marR="0" lvl="5" indent="0" algn="r" rtl="0">
              <a:spcBef>
                <a:spcPts val="0"/>
              </a:spcBef>
              <a:buNone/>
              <a:defRPr sz="900" b="0" i="0" u="none" strike="noStrike" cap="none">
                <a:solidFill>
                  <a:schemeClr val="lt2"/>
                </a:solidFill>
                <a:latin typeface="Source Sans Pro"/>
                <a:ea typeface="Source Sans Pro"/>
                <a:cs typeface="Source Sans Pro"/>
                <a:sym typeface="Source Sans Pro"/>
              </a:defRPr>
            </a:lvl6pPr>
            <a:lvl7pPr marL="0" marR="0" lvl="6" indent="0" algn="r" rtl="0">
              <a:spcBef>
                <a:spcPts val="0"/>
              </a:spcBef>
              <a:buNone/>
              <a:defRPr sz="900" b="0" i="0" u="none" strike="noStrike" cap="none">
                <a:solidFill>
                  <a:schemeClr val="lt2"/>
                </a:solidFill>
                <a:latin typeface="Source Sans Pro"/>
                <a:ea typeface="Source Sans Pro"/>
                <a:cs typeface="Source Sans Pro"/>
                <a:sym typeface="Source Sans Pro"/>
              </a:defRPr>
            </a:lvl7pPr>
            <a:lvl8pPr marL="0" marR="0" lvl="7" indent="0" algn="r" rtl="0">
              <a:spcBef>
                <a:spcPts val="0"/>
              </a:spcBef>
              <a:buNone/>
              <a:defRPr sz="900" b="0" i="0" u="none" strike="noStrike" cap="none">
                <a:solidFill>
                  <a:schemeClr val="lt2"/>
                </a:solidFill>
                <a:latin typeface="Source Sans Pro"/>
                <a:ea typeface="Source Sans Pro"/>
                <a:cs typeface="Source Sans Pro"/>
                <a:sym typeface="Source Sans Pro"/>
              </a:defRPr>
            </a:lvl8pPr>
            <a:lvl9pPr marL="0" marR="0" lvl="8" indent="0" algn="r" rtl="0">
              <a:spcBef>
                <a:spcPts val="0"/>
              </a:spcBef>
              <a:buNone/>
              <a:defRPr sz="900" b="0" i="0" u="none" strike="noStrike" cap="none">
                <a:solidFill>
                  <a:schemeClr val="lt2"/>
                </a:solidFill>
                <a:latin typeface="Source Sans Pro"/>
                <a:ea typeface="Source Sans Pro"/>
                <a:cs typeface="Source Sans Pro"/>
                <a:sym typeface="Source Sans Pro"/>
              </a:defRPr>
            </a:lvl9pPr>
          </a:lstStyle>
          <a:p>
            <a:pPr marL="0" lvl="0" indent="0">
              <a:spcBef>
                <a:spcPts val="0"/>
              </a:spcBef>
              <a:spcAft>
                <a:spcPts val="0"/>
              </a:spcAft>
              <a:buNone/>
            </a:pPr>
            <a:fld id="{00000000-1234-1234-1234-123412341234}" type="slidenum">
              <a:rPr lang="en"/>
              <a:pPr marL="0" lvl="0" indent="0">
                <a:spcBef>
                  <a:spcPts val="0"/>
                </a:spcBef>
                <a:spcAft>
                  <a:spcPts val="0"/>
                </a:spcAft>
                <a:buNone/>
              </a:pPr>
              <a:t>‹#›</a:t>
            </a:fld>
            <a:endParaRPr/>
          </a:p>
        </p:txBody>
      </p:sp>
      <p:sp>
        <p:nvSpPr>
          <p:cNvPr id="78" name="Shape 78"/>
          <p:cNvSpPr/>
          <p:nvPr/>
        </p:nvSpPr>
        <p:spPr>
          <a:xfrm>
            <a:off x="6113971" y="1264239"/>
            <a:ext cx="2456260" cy="3306366"/>
          </a:xfrm>
          <a:custGeom>
            <a:avLst/>
            <a:gdLst/>
            <a:ahLst/>
            <a:cxnLst/>
            <a:rect l="0" t="0" r="0" b="0"/>
            <a:pathLst>
              <a:path w="120000" h="120000" extrusionOk="0">
                <a:moveTo>
                  <a:pt x="105134" y="0"/>
                </a:moveTo>
                <a:lnTo>
                  <a:pt x="120000" y="0"/>
                </a:lnTo>
                <a:lnTo>
                  <a:pt x="120000" y="120000"/>
                </a:lnTo>
                <a:lnTo>
                  <a:pt x="0" y="120000"/>
                </a:lnTo>
                <a:lnTo>
                  <a:pt x="0" y="109629"/>
                </a:lnTo>
                <a:lnTo>
                  <a:pt x="105134" y="109629"/>
                </a:lnTo>
                <a:lnTo>
                  <a:pt x="105134" y="0"/>
                </a:lnTo>
                <a:close/>
              </a:path>
            </a:pathLst>
          </a:custGeom>
          <a:solidFill>
            <a:schemeClr val="lt2"/>
          </a:solidFill>
          <a:ln>
            <a:noFill/>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79"/>
        <p:cNvGrpSpPr/>
        <p:nvPr/>
      </p:nvGrpSpPr>
      <p:grpSpPr>
        <a:xfrm>
          <a:off x="0" y="0"/>
          <a:ext cx="0" cy="0"/>
          <a:chOff x="0" y="0"/>
          <a:chExt cx="0" cy="0"/>
        </a:xfrm>
      </p:grpSpPr>
      <p:sp>
        <p:nvSpPr>
          <p:cNvPr id="80" name="Shape 80"/>
          <p:cNvSpPr txBox="1">
            <a:spLocks noGrp="1"/>
          </p:cNvSpPr>
          <p:nvPr>
            <p:ph type="title"/>
          </p:nvPr>
        </p:nvSpPr>
        <p:spPr>
          <a:xfrm>
            <a:off x="1028700" y="514350"/>
            <a:ext cx="7200900" cy="1114425"/>
          </a:xfrm>
          <a:prstGeom prst="rect">
            <a:avLst/>
          </a:prstGeom>
          <a:noFill/>
          <a:ln>
            <a:noFill/>
          </a:ln>
        </p:spPr>
        <p:txBody>
          <a:bodyPr spcFirstLastPara="1" wrap="square" lIns="68575" tIns="68575" rIns="68575" bIns="68575" anchor="t" anchorCtr="0"/>
          <a:lstStyle>
            <a:lvl1pPr marR="0" lvl="0" algn="l" rtl="0">
              <a:lnSpc>
                <a:spcPct val="89000"/>
              </a:lnSpc>
              <a:spcBef>
                <a:spcPts val="0"/>
              </a:spcBef>
              <a:spcAft>
                <a:spcPts val="0"/>
              </a:spcAft>
              <a:buClr>
                <a:schemeClr val="dk2"/>
              </a:buClr>
              <a:buSzPts val="3300"/>
              <a:buFont typeface="Source Sans Pro"/>
              <a:buNone/>
              <a:defRPr sz="3300" b="0" i="0" u="none" strike="noStrike" cap="none">
                <a:solidFill>
                  <a:schemeClr val="dk2"/>
                </a:solidFill>
                <a:latin typeface="Source Sans Pro"/>
                <a:ea typeface="Source Sans Pro"/>
                <a:cs typeface="Source Sans Pro"/>
                <a:sym typeface="Source Sans Pro"/>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a:endParaRPr/>
          </a:p>
        </p:txBody>
      </p:sp>
      <p:sp>
        <p:nvSpPr>
          <p:cNvPr id="81" name="Shape 81"/>
          <p:cNvSpPr txBox="1">
            <a:spLocks noGrp="1"/>
          </p:cNvSpPr>
          <p:nvPr>
            <p:ph type="body" idx="1"/>
          </p:nvPr>
        </p:nvSpPr>
        <p:spPr>
          <a:xfrm>
            <a:off x="1028700" y="1714499"/>
            <a:ext cx="3335839" cy="2686051"/>
          </a:xfrm>
          <a:prstGeom prst="rect">
            <a:avLst/>
          </a:prstGeom>
          <a:noFill/>
          <a:ln>
            <a:noFill/>
          </a:ln>
        </p:spPr>
        <p:txBody>
          <a:bodyPr spcFirstLastPara="1" wrap="square" lIns="68575" tIns="68575" rIns="68575" bIns="68575" anchor="t" anchorCtr="0"/>
          <a:lstStyle>
            <a:lvl1pPr marL="457200" marR="0" lvl="0" indent="-323850" algn="l" rtl="0">
              <a:lnSpc>
                <a:spcPct val="94000"/>
              </a:lnSpc>
              <a:spcBef>
                <a:spcPts val="800"/>
              </a:spcBef>
              <a:spcAft>
                <a:spcPts val="0"/>
              </a:spcAft>
              <a:buClr>
                <a:schemeClr val="dk2"/>
              </a:buClr>
              <a:buSzPts val="1500"/>
              <a:buFont typeface="Source Sans Pro"/>
              <a:buChar char="■"/>
              <a:defRPr sz="1500" b="0" i="0" u="none" strike="noStrike" cap="none">
                <a:solidFill>
                  <a:schemeClr val="dk2"/>
                </a:solidFill>
                <a:latin typeface="Source Sans Pro"/>
                <a:ea typeface="Source Sans Pro"/>
                <a:cs typeface="Source Sans Pro"/>
                <a:sym typeface="Source Sans Pro"/>
              </a:defRPr>
            </a:lvl1pPr>
            <a:lvl2pPr marL="914400" marR="0" lvl="1" indent="-323850" algn="l" rtl="0">
              <a:lnSpc>
                <a:spcPct val="94000"/>
              </a:lnSpc>
              <a:spcBef>
                <a:spcPts val="400"/>
              </a:spcBef>
              <a:spcAft>
                <a:spcPts val="0"/>
              </a:spcAft>
              <a:buClr>
                <a:schemeClr val="dk2"/>
              </a:buClr>
              <a:buSzPts val="1500"/>
              <a:buFont typeface="Source Sans Pro"/>
              <a:buChar char="–"/>
              <a:defRPr sz="1500" b="0" i="1" u="none" strike="noStrike" cap="none">
                <a:solidFill>
                  <a:schemeClr val="dk2"/>
                </a:solidFill>
                <a:latin typeface="Source Sans Pro"/>
                <a:ea typeface="Source Sans Pro"/>
                <a:cs typeface="Source Sans Pro"/>
                <a:sym typeface="Source Sans Pro"/>
              </a:defRPr>
            </a:lvl2pPr>
            <a:lvl3pPr marL="1371600" marR="0" lvl="2" indent="-317500" algn="l" rtl="0">
              <a:lnSpc>
                <a:spcPct val="94000"/>
              </a:lnSpc>
              <a:spcBef>
                <a:spcPts val="400"/>
              </a:spcBef>
              <a:spcAft>
                <a:spcPts val="0"/>
              </a:spcAft>
              <a:buClr>
                <a:schemeClr val="dk2"/>
              </a:buClr>
              <a:buSzPts val="1400"/>
              <a:buFont typeface="Source Sans Pro"/>
              <a:buChar char="■"/>
              <a:defRPr sz="1400" b="0" i="0" u="none" strike="noStrike" cap="none">
                <a:solidFill>
                  <a:schemeClr val="dk2"/>
                </a:solidFill>
                <a:latin typeface="Source Sans Pro"/>
                <a:ea typeface="Source Sans Pro"/>
                <a:cs typeface="Source Sans Pro"/>
                <a:sym typeface="Source Sans Pro"/>
              </a:defRPr>
            </a:lvl3pPr>
            <a:lvl4pPr marL="1828800" marR="0" lvl="3" indent="-317500" algn="l" rtl="0">
              <a:lnSpc>
                <a:spcPct val="94000"/>
              </a:lnSpc>
              <a:spcBef>
                <a:spcPts val="400"/>
              </a:spcBef>
              <a:spcAft>
                <a:spcPts val="0"/>
              </a:spcAft>
              <a:buClr>
                <a:schemeClr val="dk2"/>
              </a:buClr>
              <a:buSzPts val="1400"/>
              <a:buFont typeface="Source Sans Pro"/>
              <a:buChar char="–"/>
              <a:defRPr sz="1400" b="0" i="1" u="none" strike="noStrike" cap="none">
                <a:solidFill>
                  <a:schemeClr val="dk2"/>
                </a:solidFill>
                <a:latin typeface="Source Sans Pro"/>
                <a:ea typeface="Source Sans Pro"/>
                <a:cs typeface="Source Sans Pro"/>
                <a:sym typeface="Source Sans Pro"/>
              </a:defRPr>
            </a:lvl4pPr>
            <a:lvl5pPr marL="2286000" marR="0" lvl="4" indent="-304800" algn="l" rtl="0">
              <a:lnSpc>
                <a:spcPct val="94000"/>
              </a:lnSpc>
              <a:spcBef>
                <a:spcPts val="400"/>
              </a:spcBef>
              <a:spcAft>
                <a:spcPts val="0"/>
              </a:spcAft>
              <a:buClr>
                <a:schemeClr val="dk2"/>
              </a:buClr>
              <a:buSzPts val="1200"/>
              <a:buFont typeface="Source Sans Pro"/>
              <a:buChar char="■"/>
              <a:defRPr sz="1200" b="0" i="0" u="none" strike="noStrike" cap="none">
                <a:solidFill>
                  <a:schemeClr val="dk2"/>
                </a:solidFill>
                <a:latin typeface="Source Sans Pro"/>
                <a:ea typeface="Source Sans Pro"/>
                <a:cs typeface="Source Sans Pro"/>
                <a:sym typeface="Source Sans Pro"/>
              </a:defRPr>
            </a:lvl5pPr>
            <a:lvl6pPr marL="2743200" marR="0" lvl="5" indent="-304800" algn="l" rtl="0">
              <a:lnSpc>
                <a:spcPct val="94000"/>
              </a:lnSpc>
              <a:spcBef>
                <a:spcPts val="400"/>
              </a:spcBef>
              <a:spcAft>
                <a:spcPts val="0"/>
              </a:spcAft>
              <a:buClr>
                <a:schemeClr val="dk2"/>
              </a:buClr>
              <a:buSzPts val="1200"/>
              <a:buFont typeface="Source Sans Pro"/>
              <a:buChar char="–"/>
              <a:defRPr sz="1200" b="0" i="1" u="none" strike="noStrike" cap="none">
                <a:solidFill>
                  <a:schemeClr val="dk2"/>
                </a:solidFill>
                <a:latin typeface="Source Sans Pro"/>
                <a:ea typeface="Source Sans Pro"/>
                <a:cs typeface="Source Sans Pro"/>
                <a:sym typeface="Source Sans Pro"/>
              </a:defRPr>
            </a:lvl6pPr>
            <a:lvl7pPr marL="3200400" marR="0" lvl="6" indent="-298450" algn="l" rtl="0">
              <a:lnSpc>
                <a:spcPct val="94000"/>
              </a:lnSpc>
              <a:spcBef>
                <a:spcPts val="400"/>
              </a:spcBef>
              <a:spcAft>
                <a:spcPts val="0"/>
              </a:spcAft>
              <a:buClr>
                <a:schemeClr val="dk2"/>
              </a:buClr>
              <a:buSzPts val="1100"/>
              <a:buFont typeface="Source Sans Pro"/>
              <a:buChar char="■"/>
              <a:defRPr sz="1100" b="0" i="0" u="none" strike="noStrike" cap="none">
                <a:solidFill>
                  <a:schemeClr val="dk2"/>
                </a:solidFill>
                <a:latin typeface="Source Sans Pro"/>
                <a:ea typeface="Source Sans Pro"/>
                <a:cs typeface="Source Sans Pro"/>
                <a:sym typeface="Source Sans Pro"/>
              </a:defRPr>
            </a:lvl7pPr>
            <a:lvl8pPr marL="3657600" marR="0" lvl="7" indent="-298450" algn="l" rtl="0">
              <a:lnSpc>
                <a:spcPct val="94000"/>
              </a:lnSpc>
              <a:spcBef>
                <a:spcPts val="400"/>
              </a:spcBef>
              <a:spcAft>
                <a:spcPts val="0"/>
              </a:spcAft>
              <a:buClr>
                <a:schemeClr val="dk2"/>
              </a:buClr>
              <a:buSzPts val="1100"/>
              <a:buFont typeface="Source Sans Pro"/>
              <a:buChar char="–"/>
              <a:defRPr sz="1100" b="0" i="1" u="none" strike="noStrike" cap="none">
                <a:solidFill>
                  <a:schemeClr val="dk2"/>
                </a:solidFill>
                <a:latin typeface="Source Sans Pro"/>
                <a:ea typeface="Source Sans Pro"/>
                <a:cs typeface="Source Sans Pro"/>
                <a:sym typeface="Source Sans Pro"/>
              </a:defRPr>
            </a:lvl8pPr>
            <a:lvl9pPr marL="4114800" marR="0" lvl="8" indent="-298450" algn="l" rtl="0">
              <a:lnSpc>
                <a:spcPct val="94000"/>
              </a:lnSpc>
              <a:spcBef>
                <a:spcPts val="400"/>
              </a:spcBef>
              <a:spcAft>
                <a:spcPts val="200"/>
              </a:spcAft>
              <a:buClr>
                <a:schemeClr val="dk2"/>
              </a:buClr>
              <a:buSzPts val="1100"/>
              <a:buFont typeface="Source Sans Pro"/>
              <a:buChar char="■"/>
              <a:defRPr sz="1100" b="0" i="0" u="none" strike="noStrike" cap="none">
                <a:solidFill>
                  <a:schemeClr val="dk2"/>
                </a:solidFill>
                <a:latin typeface="Source Sans Pro"/>
                <a:ea typeface="Source Sans Pro"/>
                <a:cs typeface="Source Sans Pro"/>
                <a:sym typeface="Source Sans Pro"/>
              </a:defRPr>
            </a:lvl9pPr>
          </a:lstStyle>
          <a:p>
            <a:endParaRPr/>
          </a:p>
        </p:txBody>
      </p:sp>
      <p:sp>
        <p:nvSpPr>
          <p:cNvPr id="82" name="Shape 82"/>
          <p:cNvSpPr txBox="1">
            <a:spLocks noGrp="1"/>
          </p:cNvSpPr>
          <p:nvPr>
            <p:ph type="body" idx="2"/>
          </p:nvPr>
        </p:nvSpPr>
        <p:spPr>
          <a:xfrm>
            <a:off x="4894052" y="1714499"/>
            <a:ext cx="3335839" cy="2686051"/>
          </a:xfrm>
          <a:prstGeom prst="rect">
            <a:avLst/>
          </a:prstGeom>
          <a:noFill/>
          <a:ln>
            <a:noFill/>
          </a:ln>
        </p:spPr>
        <p:txBody>
          <a:bodyPr spcFirstLastPara="1" wrap="square" lIns="68575" tIns="68575" rIns="68575" bIns="68575" anchor="t" anchorCtr="0"/>
          <a:lstStyle>
            <a:lvl1pPr marL="457200" marR="0" lvl="0" indent="-323850" algn="l" rtl="0">
              <a:lnSpc>
                <a:spcPct val="94000"/>
              </a:lnSpc>
              <a:spcBef>
                <a:spcPts val="800"/>
              </a:spcBef>
              <a:spcAft>
                <a:spcPts val="0"/>
              </a:spcAft>
              <a:buClr>
                <a:schemeClr val="dk2"/>
              </a:buClr>
              <a:buSzPts val="1500"/>
              <a:buFont typeface="Source Sans Pro"/>
              <a:buChar char="■"/>
              <a:defRPr sz="1500" b="0" i="0" u="none" strike="noStrike" cap="none">
                <a:solidFill>
                  <a:schemeClr val="dk2"/>
                </a:solidFill>
                <a:latin typeface="Source Sans Pro"/>
                <a:ea typeface="Source Sans Pro"/>
                <a:cs typeface="Source Sans Pro"/>
                <a:sym typeface="Source Sans Pro"/>
              </a:defRPr>
            </a:lvl1pPr>
            <a:lvl2pPr marL="914400" marR="0" lvl="1" indent="-323850" algn="l" rtl="0">
              <a:lnSpc>
                <a:spcPct val="94000"/>
              </a:lnSpc>
              <a:spcBef>
                <a:spcPts val="400"/>
              </a:spcBef>
              <a:spcAft>
                <a:spcPts val="0"/>
              </a:spcAft>
              <a:buClr>
                <a:schemeClr val="dk2"/>
              </a:buClr>
              <a:buSzPts val="1500"/>
              <a:buFont typeface="Source Sans Pro"/>
              <a:buChar char="–"/>
              <a:defRPr sz="1500" b="0" i="1" u="none" strike="noStrike" cap="none">
                <a:solidFill>
                  <a:schemeClr val="dk2"/>
                </a:solidFill>
                <a:latin typeface="Source Sans Pro"/>
                <a:ea typeface="Source Sans Pro"/>
                <a:cs typeface="Source Sans Pro"/>
                <a:sym typeface="Source Sans Pro"/>
              </a:defRPr>
            </a:lvl2pPr>
            <a:lvl3pPr marL="1371600" marR="0" lvl="2" indent="-317500" algn="l" rtl="0">
              <a:lnSpc>
                <a:spcPct val="94000"/>
              </a:lnSpc>
              <a:spcBef>
                <a:spcPts val="400"/>
              </a:spcBef>
              <a:spcAft>
                <a:spcPts val="0"/>
              </a:spcAft>
              <a:buClr>
                <a:schemeClr val="dk2"/>
              </a:buClr>
              <a:buSzPts val="1400"/>
              <a:buFont typeface="Source Sans Pro"/>
              <a:buChar char="■"/>
              <a:defRPr sz="1400" b="0" i="0" u="none" strike="noStrike" cap="none">
                <a:solidFill>
                  <a:schemeClr val="dk2"/>
                </a:solidFill>
                <a:latin typeface="Source Sans Pro"/>
                <a:ea typeface="Source Sans Pro"/>
                <a:cs typeface="Source Sans Pro"/>
                <a:sym typeface="Source Sans Pro"/>
              </a:defRPr>
            </a:lvl3pPr>
            <a:lvl4pPr marL="1828800" marR="0" lvl="3" indent="-317500" algn="l" rtl="0">
              <a:lnSpc>
                <a:spcPct val="94000"/>
              </a:lnSpc>
              <a:spcBef>
                <a:spcPts val="400"/>
              </a:spcBef>
              <a:spcAft>
                <a:spcPts val="0"/>
              </a:spcAft>
              <a:buClr>
                <a:schemeClr val="dk2"/>
              </a:buClr>
              <a:buSzPts val="1400"/>
              <a:buFont typeface="Source Sans Pro"/>
              <a:buChar char="–"/>
              <a:defRPr sz="1400" b="0" i="1" u="none" strike="noStrike" cap="none">
                <a:solidFill>
                  <a:schemeClr val="dk2"/>
                </a:solidFill>
                <a:latin typeface="Source Sans Pro"/>
                <a:ea typeface="Source Sans Pro"/>
                <a:cs typeface="Source Sans Pro"/>
                <a:sym typeface="Source Sans Pro"/>
              </a:defRPr>
            </a:lvl4pPr>
            <a:lvl5pPr marL="2286000" marR="0" lvl="4" indent="-304800" algn="l" rtl="0">
              <a:lnSpc>
                <a:spcPct val="94000"/>
              </a:lnSpc>
              <a:spcBef>
                <a:spcPts val="400"/>
              </a:spcBef>
              <a:spcAft>
                <a:spcPts val="0"/>
              </a:spcAft>
              <a:buClr>
                <a:schemeClr val="dk2"/>
              </a:buClr>
              <a:buSzPts val="1200"/>
              <a:buFont typeface="Source Sans Pro"/>
              <a:buChar char="■"/>
              <a:defRPr sz="1200" b="0" i="0" u="none" strike="noStrike" cap="none">
                <a:solidFill>
                  <a:schemeClr val="dk2"/>
                </a:solidFill>
                <a:latin typeface="Source Sans Pro"/>
                <a:ea typeface="Source Sans Pro"/>
                <a:cs typeface="Source Sans Pro"/>
                <a:sym typeface="Source Sans Pro"/>
              </a:defRPr>
            </a:lvl5pPr>
            <a:lvl6pPr marL="2743200" marR="0" lvl="5" indent="-304800" algn="l" rtl="0">
              <a:lnSpc>
                <a:spcPct val="94000"/>
              </a:lnSpc>
              <a:spcBef>
                <a:spcPts val="400"/>
              </a:spcBef>
              <a:spcAft>
                <a:spcPts val="0"/>
              </a:spcAft>
              <a:buClr>
                <a:schemeClr val="dk2"/>
              </a:buClr>
              <a:buSzPts val="1200"/>
              <a:buFont typeface="Source Sans Pro"/>
              <a:buChar char="–"/>
              <a:defRPr sz="1200" b="0" i="1" u="none" strike="noStrike" cap="none">
                <a:solidFill>
                  <a:schemeClr val="dk2"/>
                </a:solidFill>
                <a:latin typeface="Source Sans Pro"/>
                <a:ea typeface="Source Sans Pro"/>
                <a:cs typeface="Source Sans Pro"/>
                <a:sym typeface="Source Sans Pro"/>
              </a:defRPr>
            </a:lvl6pPr>
            <a:lvl7pPr marL="3200400" marR="0" lvl="6" indent="-298450" algn="l" rtl="0">
              <a:lnSpc>
                <a:spcPct val="94000"/>
              </a:lnSpc>
              <a:spcBef>
                <a:spcPts val="400"/>
              </a:spcBef>
              <a:spcAft>
                <a:spcPts val="0"/>
              </a:spcAft>
              <a:buClr>
                <a:schemeClr val="dk2"/>
              </a:buClr>
              <a:buSzPts val="1100"/>
              <a:buFont typeface="Source Sans Pro"/>
              <a:buChar char="■"/>
              <a:defRPr sz="1100" b="0" i="0" u="none" strike="noStrike" cap="none">
                <a:solidFill>
                  <a:schemeClr val="dk2"/>
                </a:solidFill>
                <a:latin typeface="Source Sans Pro"/>
                <a:ea typeface="Source Sans Pro"/>
                <a:cs typeface="Source Sans Pro"/>
                <a:sym typeface="Source Sans Pro"/>
              </a:defRPr>
            </a:lvl7pPr>
            <a:lvl8pPr marL="3657600" marR="0" lvl="7" indent="-298450" algn="l" rtl="0">
              <a:lnSpc>
                <a:spcPct val="94000"/>
              </a:lnSpc>
              <a:spcBef>
                <a:spcPts val="400"/>
              </a:spcBef>
              <a:spcAft>
                <a:spcPts val="0"/>
              </a:spcAft>
              <a:buClr>
                <a:schemeClr val="dk2"/>
              </a:buClr>
              <a:buSzPts val="1100"/>
              <a:buFont typeface="Source Sans Pro"/>
              <a:buChar char="–"/>
              <a:defRPr sz="1100" b="0" i="1" u="none" strike="noStrike" cap="none">
                <a:solidFill>
                  <a:schemeClr val="dk2"/>
                </a:solidFill>
                <a:latin typeface="Source Sans Pro"/>
                <a:ea typeface="Source Sans Pro"/>
                <a:cs typeface="Source Sans Pro"/>
                <a:sym typeface="Source Sans Pro"/>
              </a:defRPr>
            </a:lvl8pPr>
            <a:lvl9pPr marL="4114800" marR="0" lvl="8" indent="-298450" algn="l" rtl="0">
              <a:lnSpc>
                <a:spcPct val="94000"/>
              </a:lnSpc>
              <a:spcBef>
                <a:spcPts val="400"/>
              </a:spcBef>
              <a:spcAft>
                <a:spcPts val="200"/>
              </a:spcAft>
              <a:buClr>
                <a:schemeClr val="dk2"/>
              </a:buClr>
              <a:buSzPts val="1100"/>
              <a:buFont typeface="Source Sans Pro"/>
              <a:buChar char="■"/>
              <a:defRPr sz="1100" b="0" i="0" u="none" strike="noStrike" cap="none">
                <a:solidFill>
                  <a:schemeClr val="dk2"/>
                </a:solidFill>
                <a:latin typeface="Source Sans Pro"/>
                <a:ea typeface="Source Sans Pro"/>
                <a:cs typeface="Source Sans Pro"/>
                <a:sym typeface="Source Sans Pro"/>
              </a:defRPr>
            </a:lvl9pPr>
          </a:lstStyle>
          <a:p>
            <a:endParaRPr/>
          </a:p>
        </p:txBody>
      </p:sp>
      <p:sp>
        <p:nvSpPr>
          <p:cNvPr id="83" name="Shape 83"/>
          <p:cNvSpPr txBox="1">
            <a:spLocks noGrp="1"/>
          </p:cNvSpPr>
          <p:nvPr>
            <p:ph type="dt" idx="10"/>
          </p:nvPr>
        </p:nvSpPr>
        <p:spPr>
          <a:xfrm>
            <a:off x="1042988" y="4840039"/>
            <a:ext cx="903429" cy="303461"/>
          </a:xfrm>
          <a:prstGeom prst="rect">
            <a:avLst/>
          </a:prstGeom>
          <a:noFill/>
          <a:ln>
            <a:noFill/>
          </a:ln>
        </p:spPr>
        <p:txBody>
          <a:bodyPr spcFirstLastPara="1" wrap="square" lIns="68575" tIns="68575" rIns="68575" bIns="68575" anchor="ctr" anchorCtr="0"/>
          <a:lstStyle>
            <a:lvl1pPr marR="0" lvl="0" algn="l" rtl="0">
              <a:spcBef>
                <a:spcPts val="0"/>
              </a:spcBef>
              <a:spcAft>
                <a:spcPts val="0"/>
              </a:spcAft>
              <a:buSzPts val="1100"/>
              <a:buNone/>
              <a:defRPr sz="900" b="0" i="0" u="none" strike="noStrike" cap="none">
                <a:solidFill>
                  <a:schemeClr val="dk2"/>
                </a:solidFill>
                <a:latin typeface="Source Sans Pro"/>
                <a:ea typeface="Source Sans Pro"/>
                <a:cs typeface="Source Sans Pro"/>
                <a:sym typeface="Source Sans Pro"/>
              </a:defRPr>
            </a:lvl1pPr>
            <a:lvl2pPr marR="0" lvl="1"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2pPr>
            <a:lvl3pPr marR="0" lvl="2"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3pPr>
            <a:lvl4pPr marR="0" lvl="3"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4pPr>
            <a:lvl5pPr marR="0" lvl="4"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5pPr>
            <a:lvl6pPr marR="0" lvl="5"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6pPr>
            <a:lvl7pPr marR="0" lvl="6"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7pPr>
            <a:lvl8pPr marR="0" lvl="7"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8pPr>
            <a:lvl9pPr marR="0" lvl="8"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9pPr>
          </a:lstStyle>
          <a:p>
            <a:endParaRPr/>
          </a:p>
        </p:txBody>
      </p:sp>
      <p:sp>
        <p:nvSpPr>
          <p:cNvPr id="84" name="Shape 84"/>
          <p:cNvSpPr txBox="1">
            <a:spLocks noGrp="1"/>
          </p:cNvSpPr>
          <p:nvPr>
            <p:ph type="ftr" idx="11"/>
          </p:nvPr>
        </p:nvSpPr>
        <p:spPr>
          <a:xfrm>
            <a:off x="2170173" y="4840039"/>
            <a:ext cx="4710623" cy="303461"/>
          </a:xfrm>
          <a:prstGeom prst="rect">
            <a:avLst/>
          </a:prstGeom>
          <a:noFill/>
          <a:ln>
            <a:noFill/>
          </a:ln>
        </p:spPr>
        <p:txBody>
          <a:bodyPr spcFirstLastPara="1" wrap="square" lIns="68575" tIns="68575" rIns="68575" bIns="68575" anchor="ctr" anchorCtr="0"/>
          <a:lstStyle>
            <a:lvl1pPr marR="0" lvl="0" algn="l" rtl="0">
              <a:spcBef>
                <a:spcPts val="0"/>
              </a:spcBef>
              <a:spcAft>
                <a:spcPts val="0"/>
              </a:spcAft>
              <a:buSzPts val="1100"/>
              <a:buNone/>
              <a:defRPr sz="900" b="0" i="0" u="none" strike="noStrike" cap="none">
                <a:solidFill>
                  <a:schemeClr val="dk2"/>
                </a:solidFill>
                <a:latin typeface="Source Sans Pro"/>
                <a:ea typeface="Source Sans Pro"/>
                <a:cs typeface="Source Sans Pro"/>
                <a:sym typeface="Source Sans Pro"/>
              </a:defRPr>
            </a:lvl1pPr>
            <a:lvl2pPr marR="0" lvl="1"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2pPr>
            <a:lvl3pPr marR="0" lvl="2"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3pPr>
            <a:lvl4pPr marR="0" lvl="3"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4pPr>
            <a:lvl5pPr marR="0" lvl="4"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5pPr>
            <a:lvl6pPr marR="0" lvl="5"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6pPr>
            <a:lvl7pPr marR="0" lvl="6"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7pPr>
            <a:lvl8pPr marR="0" lvl="7"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8pPr>
            <a:lvl9pPr marR="0" lvl="8"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9pPr>
          </a:lstStyle>
          <a:p>
            <a:endParaRPr/>
          </a:p>
        </p:txBody>
      </p:sp>
      <p:sp>
        <p:nvSpPr>
          <p:cNvPr id="85" name="Shape 85"/>
          <p:cNvSpPr txBox="1">
            <a:spLocks noGrp="1"/>
          </p:cNvSpPr>
          <p:nvPr>
            <p:ph type="sldNum" idx="12"/>
          </p:nvPr>
        </p:nvSpPr>
        <p:spPr>
          <a:xfrm>
            <a:off x="7104552" y="4840039"/>
            <a:ext cx="1197219" cy="303461"/>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900" b="0" i="0" u="none" strike="noStrike" cap="none">
                <a:solidFill>
                  <a:schemeClr val="dk2"/>
                </a:solidFill>
                <a:latin typeface="Source Sans Pro"/>
                <a:ea typeface="Source Sans Pro"/>
                <a:cs typeface="Source Sans Pro"/>
                <a:sym typeface="Source Sans Pro"/>
              </a:defRPr>
            </a:lvl1pPr>
            <a:lvl2pPr marL="0" marR="0" lvl="1" indent="0" algn="r" rtl="0">
              <a:spcBef>
                <a:spcPts val="0"/>
              </a:spcBef>
              <a:buNone/>
              <a:defRPr sz="900" b="0" i="0" u="none" strike="noStrike" cap="none">
                <a:solidFill>
                  <a:schemeClr val="dk2"/>
                </a:solidFill>
                <a:latin typeface="Source Sans Pro"/>
                <a:ea typeface="Source Sans Pro"/>
                <a:cs typeface="Source Sans Pro"/>
                <a:sym typeface="Source Sans Pro"/>
              </a:defRPr>
            </a:lvl2pPr>
            <a:lvl3pPr marL="0" marR="0" lvl="2" indent="0" algn="r" rtl="0">
              <a:spcBef>
                <a:spcPts val="0"/>
              </a:spcBef>
              <a:buNone/>
              <a:defRPr sz="900" b="0" i="0" u="none" strike="noStrike" cap="none">
                <a:solidFill>
                  <a:schemeClr val="dk2"/>
                </a:solidFill>
                <a:latin typeface="Source Sans Pro"/>
                <a:ea typeface="Source Sans Pro"/>
                <a:cs typeface="Source Sans Pro"/>
                <a:sym typeface="Source Sans Pro"/>
              </a:defRPr>
            </a:lvl3pPr>
            <a:lvl4pPr marL="0" marR="0" lvl="3" indent="0" algn="r" rtl="0">
              <a:spcBef>
                <a:spcPts val="0"/>
              </a:spcBef>
              <a:buNone/>
              <a:defRPr sz="900" b="0" i="0" u="none" strike="noStrike" cap="none">
                <a:solidFill>
                  <a:schemeClr val="dk2"/>
                </a:solidFill>
                <a:latin typeface="Source Sans Pro"/>
                <a:ea typeface="Source Sans Pro"/>
                <a:cs typeface="Source Sans Pro"/>
                <a:sym typeface="Source Sans Pro"/>
              </a:defRPr>
            </a:lvl4pPr>
            <a:lvl5pPr marL="0" marR="0" lvl="4" indent="0" algn="r" rtl="0">
              <a:spcBef>
                <a:spcPts val="0"/>
              </a:spcBef>
              <a:buNone/>
              <a:defRPr sz="900" b="0" i="0" u="none" strike="noStrike" cap="none">
                <a:solidFill>
                  <a:schemeClr val="dk2"/>
                </a:solidFill>
                <a:latin typeface="Source Sans Pro"/>
                <a:ea typeface="Source Sans Pro"/>
                <a:cs typeface="Source Sans Pro"/>
                <a:sym typeface="Source Sans Pro"/>
              </a:defRPr>
            </a:lvl5pPr>
            <a:lvl6pPr marL="0" marR="0" lvl="5" indent="0" algn="r" rtl="0">
              <a:spcBef>
                <a:spcPts val="0"/>
              </a:spcBef>
              <a:buNone/>
              <a:defRPr sz="900" b="0" i="0" u="none" strike="noStrike" cap="none">
                <a:solidFill>
                  <a:schemeClr val="dk2"/>
                </a:solidFill>
                <a:latin typeface="Source Sans Pro"/>
                <a:ea typeface="Source Sans Pro"/>
                <a:cs typeface="Source Sans Pro"/>
                <a:sym typeface="Source Sans Pro"/>
              </a:defRPr>
            </a:lvl6pPr>
            <a:lvl7pPr marL="0" marR="0" lvl="6" indent="0" algn="r" rtl="0">
              <a:spcBef>
                <a:spcPts val="0"/>
              </a:spcBef>
              <a:buNone/>
              <a:defRPr sz="900" b="0" i="0" u="none" strike="noStrike" cap="none">
                <a:solidFill>
                  <a:schemeClr val="dk2"/>
                </a:solidFill>
                <a:latin typeface="Source Sans Pro"/>
                <a:ea typeface="Source Sans Pro"/>
                <a:cs typeface="Source Sans Pro"/>
                <a:sym typeface="Source Sans Pro"/>
              </a:defRPr>
            </a:lvl7pPr>
            <a:lvl8pPr marL="0" marR="0" lvl="7" indent="0" algn="r" rtl="0">
              <a:spcBef>
                <a:spcPts val="0"/>
              </a:spcBef>
              <a:buNone/>
              <a:defRPr sz="900" b="0" i="0" u="none" strike="noStrike" cap="none">
                <a:solidFill>
                  <a:schemeClr val="dk2"/>
                </a:solidFill>
                <a:latin typeface="Source Sans Pro"/>
                <a:ea typeface="Source Sans Pro"/>
                <a:cs typeface="Source Sans Pro"/>
                <a:sym typeface="Source Sans Pro"/>
              </a:defRPr>
            </a:lvl8pPr>
            <a:lvl9pPr marL="0" marR="0" lvl="8" indent="0" algn="r" rtl="0">
              <a:spcBef>
                <a:spcPts val="0"/>
              </a:spcBef>
              <a:buNone/>
              <a:defRPr sz="900" b="0" i="0" u="none" strike="noStrike" cap="none">
                <a:solidFill>
                  <a:schemeClr val="dk2"/>
                </a:solidFill>
                <a:latin typeface="Source Sans Pro"/>
                <a:ea typeface="Source Sans Pro"/>
                <a:cs typeface="Source Sans Pro"/>
                <a:sym typeface="Source Sans Pro"/>
              </a:defRPr>
            </a:lvl9pPr>
          </a:lstStyle>
          <a:p>
            <a:pPr marL="0" lvl="0" indent="0">
              <a:spcBef>
                <a:spcPts val="0"/>
              </a:spcBef>
              <a:spcAft>
                <a:spcPts val="0"/>
              </a:spcAft>
              <a:buNone/>
            </a:pPr>
            <a:fld id="{00000000-1234-1234-1234-123412341234}" type="slidenum">
              <a:rPr lang="en"/>
              <a:pPr marL="0" lvl="0" indent="0">
                <a:spcBef>
                  <a:spcPts val="0"/>
                </a:spcBef>
                <a:spcAft>
                  <a:spcPts val="0"/>
                </a:spcAft>
                <a:buNone/>
              </a:pPr>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86"/>
        <p:cNvGrpSpPr/>
        <p:nvPr/>
      </p:nvGrpSpPr>
      <p:grpSpPr>
        <a:xfrm>
          <a:off x="0" y="0"/>
          <a:ext cx="0" cy="0"/>
          <a:chOff x="0" y="0"/>
          <a:chExt cx="0" cy="0"/>
        </a:xfrm>
      </p:grpSpPr>
      <p:sp>
        <p:nvSpPr>
          <p:cNvPr id="87" name="Shape 87"/>
          <p:cNvSpPr txBox="1">
            <a:spLocks noGrp="1"/>
          </p:cNvSpPr>
          <p:nvPr>
            <p:ph type="title"/>
          </p:nvPr>
        </p:nvSpPr>
        <p:spPr>
          <a:xfrm>
            <a:off x="1028700" y="514350"/>
            <a:ext cx="7200900" cy="1114425"/>
          </a:xfrm>
          <a:prstGeom prst="rect">
            <a:avLst/>
          </a:prstGeom>
          <a:noFill/>
          <a:ln>
            <a:noFill/>
          </a:ln>
        </p:spPr>
        <p:txBody>
          <a:bodyPr spcFirstLastPara="1" wrap="square" lIns="68575" tIns="68575" rIns="68575" bIns="68575" anchor="t" anchorCtr="0"/>
          <a:lstStyle>
            <a:lvl1pPr marR="0" lvl="0" algn="l" rtl="0">
              <a:lnSpc>
                <a:spcPct val="89000"/>
              </a:lnSpc>
              <a:spcBef>
                <a:spcPts val="0"/>
              </a:spcBef>
              <a:spcAft>
                <a:spcPts val="0"/>
              </a:spcAft>
              <a:buClr>
                <a:schemeClr val="dk2"/>
              </a:buClr>
              <a:buSzPts val="3300"/>
              <a:buFont typeface="Source Sans Pro"/>
              <a:buNone/>
              <a:defRPr sz="3300" b="0" i="0" u="none" strike="noStrike" cap="none">
                <a:solidFill>
                  <a:schemeClr val="dk2"/>
                </a:solidFill>
                <a:latin typeface="Source Sans Pro"/>
                <a:ea typeface="Source Sans Pro"/>
                <a:cs typeface="Source Sans Pro"/>
                <a:sym typeface="Source Sans Pro"/>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a:endParaRPr/>
          </a:p>
        </p:txBody>
      </p:sp>
      <p:sp>
        <p:nvSpPr>
          <p:cNvPr id="88" name="Shape 88"/>
          <p:cNvSpPr txBox="1">
            <a:spLocks noGrp="1"/>
          </p:cNvSpPr>
          <p:nvPr>
            <p:ph type="body" idx="1"/>
          </p:nvPr>
        </p:nvSpPr>
        <p:spPr>
          <a:xfrm>
            <a:off x="1028700" y="1755648"/>
            <a:ext cx="3332988" cy="617934"/>
          </a:xfrm>
          <a:prstGeom prst="rect">
            <a:avLst/>
          </a:prstGeom>
          <a:noFill/>
          <a:ln>
            <a:noFill/>
          </a:ln>
        </p:spPr>
        <p:txBody>
          <a:bodyPr spcFirstLastPara="1" wrap="square" lIns="68575" tIns="68575" rIns="68575" bIns="68575" anchor="b" anchorCtr="0"/>
          <a:lstStyle>
            <a:lvl1pPr marL="457200" marR="0" lvl="0" indent="-228600" algn="l" rtl="0">
              <a:lnSpc>
                <a:spcPct val="84000"/>
              </a:lnSpc>
              <a:spcBef>
                <a:spcPts val="0"/>
              </a:spcBef>
              <a:spcAft>
                <a:spcPts val="0"/>
              </a:spcAft>
              <a:buClr>
                <a:schemeClr val="dk2"/>
              </a:buClr>
              <a:buSzPts val="2300"/>
              <a:buFont typeface="Source Sans Pro"/>
              <a:buNone/>
              <a:defRPr sz="2300" b="0" i="0" u="none" strike="noStrike" cap="none">
                <a:solidFill>
                  <a:schemeClr val="dk2"/>
                </a:solidFill>
                <a:latin typeface="Source Sans Pro"/>
                <a:ea typeface="Source Sans Pro"/>
                <a:cs typeface="Source Sans Pro"/>
                <a:sym typeface="Source Sans Pro"/>
              </a:defRPr>
            </a:lvl1pPr>
            <a:lvl2pPr marL="914400" marR="0" lvl="1" indent="-228600" algn="l" rtl="0">
              <a:lnSpc>
                <a:spcPct val="94000"/>
              </a:lnSpc>
              <a:spcBef>
                <a:spcPts val="400"/>
              </a:spcBef>
              <a:spcAft>
                <a:spcPts val="0"/>
              </a:spcAft>
              <a:buClr>
                <a:schemeClr val="dk2"/>
              </a:buClr>
              <a:buSzPts val="1500"/>
              <a:buFont typeface="Source Sans Pro"/>
              <a:buNone/>
              <a:defRPr sz="1500" b="1" i="1" u="none" strike="noStrike" cap="none">
                <a:solidFill>
                  <a:schemeClr val="dk2"/>
                </a:solidFill>
                <a:latin typeface="Source Sans Pro"/>
                <a:ea typeface="Source Sans Pro"/>
                <a:cs typeface="Source Sans Pro"/>
                <a:sym typeface="Source Sans Pro"/>
              </a:defRPr>
            </a:lvl2pPr>
            <a:lvl3pPr marL="1371600" marR="0" lvl="2" indent="-228600" algn="l" rtl="0">
              <a:lnSpc>
                <a:spcPct val="94000"/>
              </a:lnSpc>
              <a:spcBef>
                <a:spcPts val="400"/>
              </a:spcBef>
              <a:spcAft>
                <a:spcPts val="0"/>
              </a:spcAft>
              <a:buClr>
                <a:schemeClr val="dk2"/>
              </a:buClr>
              <a:buSzPts val="1400"/>
              <a:buFont typeface="Source Sans Pro"/>
              <a:buNone/>
              <a:defRPr sz="1400" b="1" i="0" u="none" strike="noStrike" cap="none">
                <a:solidFill>
                  <a:schemeClr val="dk2"/>
                </a:solidFill>
                <a:latin typeface="Source Sans Pro"/>
                <a:ea typeface="Source Sans Pro"/>
                <a:cs typeface="Source Sans Pro"/>
                <a:sym typeface="Source Sans Pro"/>
              </a:defRPr>
            </a:lvl3pPr>
            <a:lvl4pPr marL="1828800" marR="0" lvl="3" indent="-228600" algn="l" rtl="0">
              <a:lnSpc>
                <a:spcPct val="94000"/>
              </a:lnSpc>
              <a:spcBef>
                <a:spcPts val="400"/>
              </a:spcBef>
              <a:spcAft>
                <a:spcPts val="0"/>
              </a:spcAft>
              <a:buClr>
                <a:schemeClr val="dk2"/>
              </a:buClr>
              <a:buSzPts val="1200"/>
              <a:buFont typeface="Source Sans Pro"/>
              <a:buNone/>
              <a:defRPr sz="1200" b="1" i="1" u="none" strike="noStrike" cap="none">
                <a:solidFill>
                  <a:schemeClr val="dk2"/>
                </a:solidFill>
                <a:latin typeface="Source Sans Pro"/>
                <a:ea typeface="Source Sans Pro"/>
                <a:cs typeface="Source Sans Pro"/>
                <a:sym typeface="Source Sans Pro"/>
              </a:defRPr>
            </a:lvl4pPr>
            <a:lvl5pPr marL="2286000" marR="0" lvl="4" indent="-228600" algn="l" rtl="0">
              <a:lnSpc>
                <a:spcPct val="94000"/>
              </a:lnSpc>
              <a:spcBef>
                <a:spcPts val="400"/>
              </a:spcBef>
              <a:spcAft>
                <a:spcPts val="0"/>
              </a:spcAft>
              <a:buClr>
                <a:schemeClr val="dk2"/>
              </a:buClr>
              <a:buSzPts val="1200"/>
              <a:buFont typeface="Source Sans Pro"/>
              <a:buNone/>
              <a:defRPr sz="1200" b="1" i="0" u="none" strike="noStrike" cap="none">
                <a:solidFill>
                  <a:schemeClr val="dk2"/>
                </a:solidFill>
                <a:latin typeface="Source Sans Pro"/>
                <a:ea typeface="Source Sans Pro"/>
                <a:cs typeface="Source Sans Pro"/>
                <a:sym typeface="Source Sans Pro"/>
              </a:defRPr>
            </a:lvl5pPr>
            <a:lvl6pPr marL="2743200" marR="0" lvl="5" indent="-228600" algn="l" rtl="0">
              <a:lnSpc>
                <a:spcPct val="94000"/>
              </a:lnSpc>
              <a:spcBef>
                <a:spcPts val="400"/>
              </a:spcBef>
              <a:spcAft>
                <a:spcPts val="0"/>
              </a:spcAft>
              <a:buClr>
                <a:schemeClr val="dk2"/>
              </a:buClr>
              <a:buSzPts val="1200"/>
              <a:buFont typeface="Source Sans Pro"/>
              <a:buNone/>
              <a:defRPr sz="1200" b="1" i="1" u="none" strike="noStrike" cap="none">
                <a:solidFill>
                  <a:schemeClr val="dk2"/>
                </a:solidFill>
                <a:latin typeface="Source Sans Pro"/>
                <a:ea typeface="Source Sans Pro"/>
                <a:cs typeface="Source Sans Pro"/>
                <a:sym typeface="Source Sans Pro"/>
              </a:defRPr>
            </a:lvl6pPr>
            <a:lvl7pPr marL="3200400" marR="0" lvl="6" indent="-228600" algn="l" rtl="0">
              <a:lnSpc>
                <a:spcPct val="94000"/>
              </a:lnSpc>
              <a:spcBef>
                <a:spcPts val="400"/>
              </a:spcBef>
              <a:spcAft>
                <a:spcPts val="0"/>
              </a:spcAft>
              <a:buClr>
                <a:schemeClr val="dk2"/>
              </a:buClr>
              <a:buSzPts val="1200"/>
              <a:buFont typeface="Source Sans Pro"/>
              <a:buNone/>
              <a:defRPr sz="1200" b="1" i="0" u="none" strike="noStrike" cap="none">
                <a:solidFill>
                  <a:schemeClr val="dk2"/>
                </a:solidFill>
                <a:latin typeface="Source Sans Pro"/>
                <a:ea typeface="Source Sans Pro"/>
                <a:cs typeface="Source Sans Pro"/>
                <a:sym typeface="Source Sans Pro"/>
              </a:defRPr>
            </a:lvl7pPr>
            <a:lvl8pPr marL="3657600" marR="0" lvl="7" indent="-228600" algn="l" rtl="0">
              <a:lnSpc>
                <a:spcPct val="94000"/>
              </a:lnSpc>
              <a:spcBef>
                <a:spcPts val="400"/>
              </a:spcBef>
              <a:spcAft>
                <a:spcPts val="0"/>
              </a:spcAft>
              <a:buClr>
                <a:schemeClr val="dk2"/>
              </a:buClr>
              <a:buSzPts val="1200"/>
              <a:buFont typeface="Source Sans Pro"/>
              <a:buNone/>
              <a:defRPr sz="1200" b="1" i="1" u="none" strike="noStrike" cap="none">
                <a:solidFill>
                  <a:schemeClr val="dk2"/>
                </a:solidFill>
                <a:latin typeface="Source Sans Pro"/>
                <a:ea typeface="Source Sans Pro"/>
                <a:cs typeface="Source Sans Pro"/>
                <a:sym typeface="Source Sans Pro"/>
              </a:defRPr>
            </a:lvl8pPr>
            <a:lvl9pPr marL="4114800" marR="0" lvl="8" indent="-228600" algn="l" rtl="0">
              <a:lnSpc>
                <a:spcPct val="94000"/>
              </a:lnSpc>
              <a:spcBef>
                <a:spcPts val="400"/>
              </a:spcBef>
              <a:spcAft>
                <a:spcPts val="200"/>
              </a:spcAft>
              <a:buClr>
                <a:schemeClr val="dk2"/>
              </a:buClr>
              <a:buSzPts val="1200"/>
              <a:buFont typeface="Source Sans Pro"/>
              <a:buNone/>
              <a:defRPr sz="1200" b="1" i="0" u="none" strike="noStrike" cap="none">
                <a:solidFill>
                  <a:schemeClr val="dk2"/>
                </a:solidFill>
                <a:latin typeface="Source Sans Pro"/>
                <a:ea typeface="Source Sans Pro"/>
                <a:cs typeface="Source Sans Pro"/>
                <a:sym typeface="Source Sans Pro"/>
              </a:defRPr>
            </a:lvl9pPr>
          </a:lstStyle>
          <a:p>
            <a:endParaRPr/>
          </a:p>
        </p:txBody>
      </p:sp>
      <p:sp>
        <p:nvSpPr>
          <p:cNvPr id="89" name="Shape 89"/>
          <p:cNvSpPr txBox="1">
            <a:spLocks noGrp="1"/>
          </p:cNvSpPr>
          <p:nvPr>
            <p:ph type="body" idx="2"/>
          </p:nvPr>
        </p:nvSpPr>
        <p:spPr>
          <a:xfrm>
            <a:off x="1028700" y="2478905"/>
            <a:ext cx="3332988" cy="1921645"/>
          </a:xfrm>
          <a:prstGeom prst="rect">
            <a:avLst/>
          </a:prstGeom>
          <a:noFill/>
          <a:ln>
            <a:noFill/>
          </a:ln>
        </p:spPr>
        <p:txBody>
          <a:bodyPr spcFirstLastPara="1" wrap="square" lIns="68575" tIns="68575" rIns="68575" bIns="68575" anchor="t" anchorCtr="0"/>
          <a:lstStyle>
            <a:lvl1pPr marL="457200" marR="0" lvl="0" indent="-323850" algn="l" rtl="0">
              <a:lnSpc>
                <a:spcPct val="94000"/>
              </a:lnSpc>
              <a:spcBef>
                <a:spcPts val="800"/>
              </a:spcBef>
              <a:spcAft>
                <a:spcPts val="0"/>
              </a:spcAft>
              <a:buClr>
                <a:schemeClr val="dk2"/>
              </a:buClr>
              <a:buSzPts val="1500"/>
              <a:buFont typeface="Source Sans Pro"/>
              <a:buChar char="■"/>
              <a:defRPr sz="1500" b="0" i="0" u="none" strike="noStrike" cap="none">
                <a:solidFill>
                  <a:schemeClr val="dk2"/>
                </a:solidFill>
                <a:latin typeface="Source Sans Pro"/>
                <a:ea typeface="Source Sans Pro"/>
                <a:cs typeface="Source Sans Pro"/>
                <a:sym typeface="Source Sans Pro"/>
              </a:defRPr>
            </a:lvl1pPr>
            <a:lvl2pPr marL="914400" marR="0" lvl="1" indent="-323850" algn="l" rtl="0">
              <a:lnSpc>
                <a:spcPct val="94000"/>
              </a:lnSpc>
              <a:spcBef>
                <a:spcPts val="400"/>
              </a:spcBef>
              <a:spcAft>
                <a:spcPts val="0"/>
              </a:spcAft>
              <a:buClr>
                <a:schemeClr val="dk2"/>
              </a:buClr>
              <a:buSzPts val="1500"/>
              <a:buFont typeface="Source Sans Pro"/>
              <a:buChar char="–"/>
              <a:defRPr sz="1500" b="0" i="1" u="none" strike="noStrike" cap="none">
                <a:solidFill>
                  <a:schemeClr val="dk2"/>
                </a:solidFill>
                <a:latin typeface="Source Sans Pro"/>
                <a:ea typeface="Source Sans Pro"/>
                <a:cs typeface="Source Sans Pro"/>
                <a:sym typeface="Source Sans Pro"/>
              </a:defRPr>
            </a:lvl2pPr>
            <a:lvl3pPr marL="1371600" marR="0" lvl="2" indent="-317500" algn="l" rtl="0">
              <a:lnSpc>
                <a:spcPct val="94000"/>
              </a:lnSpc>
              <a:spcBef>
                <a:spcPts val="400"/>
              </a:spcBef>
              <a:spcAft>
                <a:spcPts val="0"/>
              </a:spcAft>
              <a:buClr>
                <a:schemeClr val="dk2"/>
              </a:buClr>
              <a:buSzPts val="1400"/>
              <a:buFont typeface="Source Sans Pro"/>
              <a:buChar char="■"/>
              <a:defRPr sz="1400" b="0" i="0" u="none" strike="noStrike" cap="none">
                <a:solidFill>
                  <a:schemeClr val="dk2"/>
                </a:solidFill>
                <a:latin typeface="Source Sans Pro"/>
                <a:ea typeface="Source Sans Pro"/>
                <a:cs typeface="Source Sans Pro"/>
                <a:sym typeface="Source Sans Pro"/>
              </a:defRPr>
            </a:lvl3pPr>
            <a:lvl4pPr marL="1828800" marR="0" lvl="3" indent="-317500" algn="l" rtl="0">
              <a:lnSpc>
                <a:spcPct val="94000"/>
              </a:lnSpc>
              <a:spcBef>
                <a:spcPts val="400"/>
              </a:spcBef>
              <a:spcAft>
                <a:spcPts val="0"/>
              </a:spcAft>
              <a:buClr>
                <a:schemeClr val="dk2"/>
              </a:buClr>
              <a:buSzPts val="1400"/>
              <a:buFont typeface="Source Sans Pro"/>
              <a:buChar char="–"/>
              <a:defRPr sz="1400" b="0" i="1" u="none" strike="noStrike" cap="none">
                <a:solidFill>
                  <a:schemeClr val="dk2"/>
                </a:solidFill>
                <a:latin typeface="Source Sans Pro"/>
                <a:ea typeface="Source Sans Pro"/>
                <a:cs typeface="Source Sans Pro"/>
                <a:sym typeface="Source Sans Pro"/>
              </a:defRPr>
            </a:lvl4pPr>
            <a:lvl5pPr marL="2286000" marR="0" lvl="4" indent="-304800" algn="l" rtl="0">
              <a:lnSpc>
                <a:spcPct val="94000"/>
              </a:lnSpc>
              <a:spcBef>
                <a:spcPts val="400"/>
              </a:spcBef>
              <a:spcAft>
                <a:spcPts val="0"/>
              </a:spcAft>
              <a:buClr>
                <a:schemeClr val="dk2"/>
              </a:buClr>
              <a:buSzPts val="1200"/>
              <a:buFont typeface="Source Sans Pro"/>
              <a:buChar char="■"/>
              <a:defRPr sz="1200" b="0" i="0" u="none" strike="noStrike" cap="none">
                <a:solidFill>
                  <a:schemeClr val="dk2"/>
                </a:solidFill>
                <a:latin typeface="Source Sans Pro"/>
                <a:ea typeface="Source Sans Pro"/>
                <a:cs typeface="Source Sans Pro"/>
                <a:sym typeface="Source Sans Pro"/>
              </a:defRPr>
            </a:lvl5pPr>
            <a:lvl6pPr marL="2743200" marR="0" lvl="5" indent="-304800" algn="l" rtl="0">
              <a:lnSpc>
                <a:spcPct val="94000"/>
              </a:lnSpc>
              <a:spcBef>
                <a:spcPts val="400"/>
              </a:spcBef>
              <a:spcAft>
                <a:spcPts val="0"/>
              </a:spcAft>
              <a:buClr>
                <a:schemeClr val="dk2"/>
              </a:buClr>
              <a:buSzPts val="1200"/>
              <a:buFont typeface="Source Sans Pro"/>
              <a:buChar char="–"/>
              <a:defRPr sz="1200" b="0" i="1" u="none" strike="noStrike" cap="none">
                <a:solidFill>
                  <a:schemeClr val="dk2"/>
                </a:solidFill>
                <a:latin typeface="Source Sans Pro"/>
                <a:ea typeface="Source Sans Pro"/>
                <a:cs typeface="Source Sans Pro"/>
                <a:sym typeface="Source Sans Pro"/>
              </a:defRPr>
            </a:lvl6pPr>
            <a:lvl7pPr marL="3200400" marR="0" lvl="6" indent="-298450" algn="l" rtl="0">
              <a:lnSpc>
                <a:spcPct val="94000"/>
              </a:lnSpc>
              <a:spcBef>
                <a:spcPts val="400"/>
              </a:spcBef>
              <a:spcAft>
                <a:spcPts val="0"/>
              </a:spcAft>
              <a:buClr>
                <a:schemeClr val="dk2"/>
              </a:buClr>
              <a:buSzPts val="1100"/>
              <a:buFont typeface="Source Sans Pro"/>
              <a:buChar char="■"/>
              <a:defRPr sz="1100" b="0" i="0" u="none" strike="noStrike" cap="none">
                <a:solidFill>
                  <a:schemeClr val="dk2"/>
                </a:solidFill>
                <a:latin typeface="Source Sans Pro"/>
                <a:ea typeface="Source Sans Pro"/>
                <a:cs typeface="Source Sans Pro"/>
                <a:sym typeface="Source Sans Pro"/>
              </a:defRPr>
            </a:lvl7pPr>
            <a:lvl8pPr marL="3657600" marR="0" lvl="7" indent="-298450" algn="l" rtl="0">
              <a:lnSpc>
                <a:spcPct val="94000"/>
              </a:lnSpc>
              <a:spcBef>
                <a:spcPts val="400"/>
              </a:spcBef>
              <a:spcAft>
                <a:spcPts val="0"/>
              </a:spcAft>
              <a:buClr>
                <a:schemeClr val="dk2"/>
              </a:buClr>
              <a:buSzPts val="1100"/>
              <a:buFont typeface="Source Sans Pro"/>
              <a:buChar char="–"/>
              <a:defRPr sz="1100" b="0" i="1" u="none" strike="noStrike" cap="none">
                <a:solidFill>
                  <a:schemeClr val="dk2"/>
                </a:solidFill>
                <a:latin typeface="Source Sans Pro"/>
                <a:ea typeface="Source Sans Pro"/>
                <a:cs typeface="Source Sans Pro"/>
                <a:sym typeface="Source Sans Pro"/>
              </a:defRPr>
            </a:lvl8pPr>
            <a:lvl9pPr marL="4114800" marR="0" lvl="8" indent="-298450" algn="l" rtl="0">
              <a:lnSpc>
                <a:spcPct val="94000"/>
              </a:lnSpc>
              <a:spcBef>
                <a:spcPts val="400"/>
              </a:spcBef>
              <a:spcAft>
                <a:spcPts val="200"/>
              </a:spcAft>
              <a:buClr>
                <a:schemeClr val="dk2"/>
              </a:buClr>
              <a:buSzPts val="1100"/>
              <a:buFont typeface="Source Sans Pro"/>
              <a:buChar char="■"/>
              <a:defRPr sz="1100" b="0" i="0" u="none" strike="noStrike" cap="none">
                <a:solidFill>
                  <a:schemeClr val="dk2"/>
                </a:solidFill>
                <a:latin typeface="Source Sans Pro"/>
                <a:ea typeface="Source Sans Pro"/>
                <a:cs typeface="Source Sans Pro"/>
                <a:sym typeface="Source Sans Pro"/>
              </a:defRPr>
            </a:lvl9pPr>
          </a:lstStyle>
          <a:p>
            <a:endParaRPr/>
          </a:p>
        </p:txBody>
      </p:sp>
      <p:sp>
        <p:nvSpPr>
          <p:cNvPr id="90" name="Shape 90"/>
          <p:cNvSpPr txBox="1">
            <a:spLocks noGrp="1"/>
          </p:cNvSpPr>
          <p:nvPr>
            <p:ph type="body" idx="3"/>
          </p:nvPr>
        </p:nvSpPr>
        <p:spPr>
          <a:xfrm>
            <a:off x="4893761" y="1755648"/>
            <a:ext cx="3332988" cy="617934"/>
          </a:xfrm>
          <a:prstGeom prst="rect">
            <a:avLst/>
          </a:prstGeom>
          <a:noFill/>
          <a:ln>
            <a:noFill/>
          </a:ln>
        </p:spPr>
        <p:txBody>
          <a:bodyPr spcFirstLastPara="1" wrap="square" lIns="68575" tIns="68575" rIns="68575" bIns="68575" anchor="b" anchorCtr="0"/>
          <a:lstStyle>
            <a:lvl1pPr marL="457200" marR="0" lvl="0" indent="-228600" algn="l" rtl="0">
              <a:lnSpc>
                <a:spcPct val="84000"/>
              </a:lnSpc>
              <a:spcBef>
                <a:spcPts val="0"/>
              </a:spcBef>
              <a:spcAft>
                <a:spcPts val="0"/>
              </a:spcAft>
              <a:buClr>
                <a:schemeClr val="dk2"/>
              </a:buClr>
              <a:buSzPts val="2300"/>
              <a:buFont typeface="Source Sans Pro"/>
              <a:buNone/>
              <a:defRPr sz="2300" b="0" i="0" u="none" strike="noStrike" cap="none">
                <a:solidFill>
                  <a:schemeClr val="dk2"/>
                </a:solidFill>
                <a:latin typeface="Source Sans Pro"/>
                <a:ea typeface="Source Sans Pro"/>
                <a:cs typeface="Source Sans Pro"/>
                <a:sym typeface="Source Sans Pro"/>
              </a:defRPr>
            </a:lvl1pPr>
            <a:lvl2pPr marL="914400" marR="0" lvl="1" indent="-228600" algn="l" rtl="0">
              <a:lnSpc>
                <a:spcPct val="94000"/>
              </a:lnSpc>
              <a:spcBef>
                <a:spcPts val="400"/>
              </a:spcBef>
              <a:spcAft>
                <a:spcPts val="0"/>
              </a:spcAft>
              <a:buClr>
                <a:schemeClr val="dk2"/>
              </a:buClr>
              <a:buSzPts val="1500"/>
              <a:buFont typeface="Source Sans Pro"/>
              <a:buNone/>
              <a:defRPr sz="1500" b="1" i="1" u="none" strike="noStrike" cap="none">
                <a:solidFill>
                  <a:schemeClr val="dk2"/>
                </a:solidFill>
                <a:latin typeface="Source Sans Pro"/>
                <a:ea typeface="Source Sans Pro"/>
                <a:cs typeface="Source Sans Pro"/>
                <a:sym typeface="Source Sans Pro"/>
              </a:defRPr>
            </a:lvl2pPr>
            <a:lvl3pPr marL="1371600" marR="0" lvl="2" indent="-228600" algn="l" rtl="0">
              <a:lnSpc>
                <a:spcPct val="94000"/>
              </a:lnSpc>
              <a:spcBef>
                <a:spcPts val="400"/>
              </a:spcBef>
              <a:spcAft>
                <a:spcPts val="0"/>
              </a:spcAft>
              <a:buClr>
                <a:schemeClr val="dk2"/>
              </a:buClr>
              <a:buSzPts val="1400"/>
              <a:buFont typeface="Source Sans Pro"/>
              <a:buNone/>
              <a:defRPr sz="1400" b="1" i="0" u="none" strike="noStrike" cap="none">
                <a:solidFill>
                  <a:schemeClr val="dk2"/>
                </a:solidFill>
                <a:latin typeface="Source Sans Pro"/>
                <a:ea typeface="Source Sans Pro"/>
                <a:cs typeface="Source Sans Pro"/>
                <a:sym typeface="Source Sans Pro"/>
              </a:defRPr>
            </a:lvl3pPr>
            <a:lvl4pPr marL="1828800" marR="0" lvl="3" indent="-228600" algn="l" rtl="0">
              <a:lnSpc>
                <a:spcPct val="94000"/>
              </a:lnSpc>
              <a:spcBef>
                <a:spcPts val="400"/>
              </a:spcBef>
              <a:spcAft>
                <a:spcPts val="0"/>
              </a:spcAft>
              <a:buClr>
                <a:schemeClr val="dk2"/>
              </a:buClr>
              <a:buSzPts val="1200"/>
              <a:buFont typeface="Source Sans Pro"/>
              <a:buNone/>
              <a:defRPr sz="1200" b="1" i="1" u="none" strike="noStrike" cap="none">
                <a:solidFill>
                  <a:schemeClr val="dk2"/>
                </a:solidFill>
                <a:latin typeface="Source Sans Pro"/>
                <a:ea typeface="Source Sans Pro"/>
                <a:cs typeface="Source Sans Pro"/>
                <a:sym typeface="Source Sans Pro"/>
              </a:defRPr>
            </a:lvl4pPr>
            <a:lvl5pPr marL="2286000" marR="0" lvl="4" indent="-228600" algn="l" rtl="0">
              <a:lnSpc>
                <a:spcPct val="94000"/>
              </a:lnSpc>
              <a:spcBef>
                <a:spcPts val="400"/>
              </a:spcBef>
              <a:spcAft>
                <a:spcPts val="0"/>
              </a:spcAft>
              <a:buClr>
                <a:schemeClr val="dk2"/>
              </a:buClr>
              <a:buSzPts val="1200"/>
              <a:buFont typeface="Source Sans Pro"/>
              <a:buNone/>
              <a:defRPr sz="1200" b="1" i="0" u="none" strike="noStrike" cap="none">
                <a:solidFill>
                  <a:schemeClr val="dk2"/>
                </a:solidFill>
                <a:latin typeface="Source Sans Pro"/>
                <a:ea typeface="Source Sans Pro"/>
                <a:cs typeface="Source Sans Pro"/>
                <a:sym typeface="Source Sans Pro"/>
              </a:defRPr>
            </a:lvl5pPr>
            <a:lvl6pPr marL="2743200" marR="0" lvl="5" indent="-228600" algn="l" rtl="0">
              <a:lnSpc>
                <a:spcPct val="94000"/>
              </a:lnSpc>
              <a:spcBef>
                <a:spcPts val="400"/>
              </a:spcBef>
              <a:spcAft>
                <a:spcPts val="0"/>
              </a:spcAft>
              <a:buClr>
                <a:schemeClr val="dk2"/>
              </a:buClr>
              <a:buSzPts val="1200"/>
              <a:buFont typeface="Source Sans Pro"/>
              <a:buNone/>
              <a:defRPr sz="1200" b="1" i="1" u="none" strike="noStrike" cap="none">
                <a:solidFill>
                  <a:schemeClr val="dk2"/>
                </a:solidFill>
                <a:latin typeface="Source Sans Pro"/>
                <a:ea typeface="Source Sans Pro"/>
                <a:cs typeface="Source Sans Pro"/>
                <a:sym typeface="Source Sans Pro"/>
              </a:defRPr>
            </a:lvl6pPr>
            <a:lvl7pPr marL="3200400" marR="0" lvl="6" indent="-228600" algn="l" rtl="0">
              <a:lnSpc>
                <a:spcPct val="94000"/>
              </a:lnSpc>
              <a:spcBef>
                <a:spcPts val="400"/>
              </a:spcBef>
              <a:spcAft>
                <a:spcPts val="0"/>
              </a:spcAft>
              <a:buClr>
                <a:schemeClr val="dk2"/>
              </a:buClr>
              <a:buSzPts val="1200"/>
              <a:buFont typeface="Source Sans Pro"/>
              <a:buNone/>
              <a:defRPr sz="1200" b="1" i="0" u="none" strike="noStrike" cap="none">
                <a:solidFill>
                  <a:schemeClr val="dk2"/>
                </a:solidFill>
                <a:latin typeface="Source Sans Pro"/>
                <a:ea typeface="Source Sans Pro"/>
                <a:cs typeface="Source Sans Pro"/>
                <a:sym typeface="Source Sans Pro"/>
              </a:defRPr>
            </a:lvl7pPr>
            <a:lvl8pPr marL="3657600" marR="0" lvl="7" indent="-228600" algn="l" rtl="0">
              <a:lnSpc>
                <a:spcPct val="94000"/>
              </a:lnSpc>
              <a:spcBef>
                <a:spcPts val="400"/>
              </a:spcBef>
              <a:spcAft>
                <a:spcPts val="0"/>
              </a:spcAft>
              <a:buClr>
                <a:schemeClr val="dk2"/>
              </a:buClr>
              <a:buSzPts val="1200"/>
              <a:buFont typeface="Source Sans Pro"/>
              <a:buNone/>
              <a:defRPr sz="1200" b="1" i="1" u="none" strike="noStrike" cap="none">
                <a:solidFill>
                  <a:schemeClr val="dk2"/>
                </a:solidFill>
                <a:latin typeface="Source Sans Pro"/>
                <a:ea typeface="Source Sans Pro"/>
                <a:cs typeface="Source Sans Pro"/>
                <a:sym typeface="Source Sans Pro"/>
              </a:defRPr>
            </a:lvl8pPr>
            <a:lvl9pPr marL="4114800" marR="0" lvl="8" indent="-228600" algn="l" rtl="0">
              <a:lnSpc>
                <a:spcPct val="94000"/>
              </a:lnSpc>
              <a:spcBef>
                <a:spcPts val="400"/>
              </a:spcBef>
              <a:spcAft>
                <a:spcPts val="200"/>
              </a:spcAft>
              <a:buClr>
                <a:schemeClr val="dk2"/>
              </a:buClr>
              <a:buSzPts val="1200"/>
              <a:buFont typeface="Source Sans Pro"/>
              <a:buNone/>
              <a:defRPr sz="1200" b="1" i="0" u="none" strike="noStrike" cap="none">
                <a:solidFill>
                  <a:schemeClr val="dk2"/>
                </a:solidFill>
                <a:latin typeface="Source Sans Pro"/>
                <a:ea typeface="Source Sans Pro"/>
                <a:cs typeface="Source Sans Pro"/>
                <a:sym typeface="Source Sans Pro"/>
              </a:defRPr>
            </a:lvl9pPr>
          </a:lstStyle>
          <a:p>
            <a:endParaRPr/>
          </a:p>
        </p:txBody>
      </p:sp>
      <p:sp>
        <p:nvSpPr>
          <p:cNvPr id="91" name="Shape 91"/>
          <p:cNvSpPr txBox="1">
            <a:spLocks noGrp="1"/>
          </p:cNvSpPr>
          <p:nvPr>
            <p:ph type="body" idx="4"/>
          </p:nvPr>
        </p:nvSpPr>
        <p:spPr>
          <a:xfrm>
            <a:off x="4893761" y="2478905"/>
            <a:ext cx="3332988" cy="1921645"/>
          </a:xfrm>
          <a:prstGeom prst="rect">
            <a:avLst/>
          </a:prstGeom>
          <a:noFill/>
          <a:ln>
            <a:noFill/>
          </a:ln>
        </p:spPr>
        <p:txBody>
          <a:bodyPr spcFirstLastPara="1" wrap="square" lIns="68575" tIns="68575" rIns="68575" bIns="68575" anchor="t" anchorCtr="0"/>
          <a:lstStyle>
            <a:lvl1pPr marL="457200" marR="0" lvl="0" indent="-323850" algn="l" rtl="0">
              <a:lnSpc>
                <a:spcPct val="94000"/>
              </a:lnSpc>
              <a:spcBef>
                <a:spcPts val="800"/>
              </a:spcBef>
              <a:spcAft>
                <a:spcPts val="0"/>
              </a:spcAft>
              <a:buClr>
                <a:schemeClr val="dk2"/>
              </a:buClr>
              <a:buSzPts val="1500"/>
              <a:buFont typeface="Source Sans Pro"/>
              <a:buChar char="■"/>
              <a:defRPr sz="1500" b="0" i="0" u="none" strike="noStrike" cap="none">
                <a:solidFill>
                  <a:schemeClr val="dk2"/>
                </a:solidFill>
                <a:latin typeface="Source Sans Pro"/>
                <a:ea typeface="Source Sans Pro"/>
                <a:cs typeface="Source Sans Pro"/>
                <a:sym typeface="Source Sans Pro"/>
              </a:defRPr>
            </a:lvl1pPr>
            <a:lvl2pPr marL="914400" marR="0" lvl="1" indent="-323850" algn="l" rtl="0">
              <a:lnSpc>
                <a:spcPct val="94000"/>
              </a:lnSpc>
              <a:spcBef>
                <a:spcPts val="400"/>
              </a:spcBef>
              <a:spcAft>
                <a:spcPts val="0"/>
              </a:spcAft>
              <a:buClr>
                <a:schemeClr val="dk2"/>
              </a:buClr>
              <a:buSzPts val="1500"/>
              <a:buFont typeface="Source Sans Pro"/>
              <a:buChar char="–"/>
              <a:defRPr sz="1500" b="0" i="1" u="none" strike="noStrike" cap="none">
                <a:solidFill>
                  <a:schemeClr val="dk2"/>
                </a:solidFill>
                <a:latin typeface="Source Sans Pro"/>
                <a:ea typeface="Source Sans Pro"/>
                <a:cs typeface="Source Sans Pro"/>
                <a:sym typeface="Source Sans Pro"/>
              </a:defRPr>
            </a:lvl2pPr>
            <a:lvl3pPr marL="1371600" marR="0" lvl="2" indent="-317500" algn="l" rtl="0">
              <a:lnSpc>
                <a:spcPct val="94000"/>
              </a:lnSpc>
              <a:spcBef>
                <a:spcPts val="400"/>
              </a:spcBef>
              <a:spcAft>
                <a:spcPts val="0"/>
              </a:spcAft>
              <a:buClr>
                <a:schemeClr val="dk2"/>
              </a:buClr>
              <a:buSzPts val="1400"/>
              <a:buFont typeface="Source Sans Pro"/>
              <a:buChar char="■"/>
              <a:defRPr sz="1400" b="0" i="0" u="none" strike="noStrike" cap="none">
                <a:solidFill>
                  <a:schemeClr val="dk2"/>
                </a:solidFill>
                <a:latin typeface="Source Sans Pro"/>
                <a:ea typeface="Source Sans Pro"/>
                <a:cs typeface="Source Sans Pro"/>
                <a:sym typeface="Source Sans Pro"/>
              </a:defRPr>
            </a:lvl3pPr>
            <a:lvl4pPr marL="1828800" marR="0" lvl="3" indent="-317500" algn="l" rtl="0">
              <a:lnSpc>
                <a:spcPct val="94000"/>
              </a:lnSpc>
              <a:spcBef>
                <a:spcPts val="400"/>
              </a:spcBef>
              <a:spcAft>
                <a:spcPts val="0"/>
              </a:spcAft>
              <a:buClr>
                <a:schemeClr val="dk2"/>
              </a:buClr>
              <a:buSzPts val="1400"/>
              <a:buFont typeface="Source Sans Pro"/>
              <a:buChar char="–"/>
              <a:defRPr sz="1400" b="0" i="1" u="none" strike="noStrike" cap="none">
                <a:solidFill>
                  <a:schemeClr val="dk2"/>
                </a:solidFill>
                <a:latin typeface="Source Sans Pro"/>
                <a:ea typeface="Source Sans Pro"/>
                <a:cs typeface="Source Sans Pro"/>
                <a:sym typeface="Source Sans Pro"/>
              </a:defRPr>
            </a:lvl4pPr>
            <a:lvl5pPr marL="2286000" marR="0" lvl="4" indent="-304800" algn="l" rtl="0">
              <a:lnSpc>
                <a:spcPct val="94000"/>
              </a:lnSpc>
              <a:spcBef>
                <a:spcPts val="400"/>
              </a:spcBef>
              <a:spcAft>
                <a:spcPts val="0"/>
              </a:spcAft>
              <a:buClr>
                <a:schemeClr val="dk2"/>
              </a:buClr>
              <a:buSzPts val="1200"/>
              <a:buFont typeface="Source Sans Pro"/>
              <a:buChar char="■"/>
              <a:defRPr sz="1200" b="0" i="0" u="none" strike="noStrike" cap="none">
                <a:solidFill>
                  <a:schemeClr val="dk2"/>
                </a:solidFill>
                <a:latin typeface="Source Sans Pro"/>
                <a:ea typeface="Source Sans Pro"/>
                <a:cs typeface="Source Sans Pro"/>
                <a:sym typeface="Source Sans Pro"/>
              </a:defRPr>
            </a:lvl5pPr>
            <a:lvl6pPr marL="2743200" marR="0" lvl="5" indent="-304800" algn="l" rtl="0">
              <a:lnSpc>
                <a:spcPct val="94000"/>
              </a:lnSpc>
              <a:spcBef>
                <a:spcPts val="400"/>
              </a:spcBef>
              <a:spcAft>
                <a:spcPts val="0"/>
              </a:spcAft>
              <a:buClr>
                <a:schemeClr val="dk2"/>
              </a:buClr>
              <a:buSzPts val="1200"/>
              <a:buFont typeface="Source Sans Pro"/>
              <a:buChar char="–"/>
              <a:defRPr sz="1200" b="0" i="1" u="none" strike="noStrike" cap="none">
                <a:solidFill>
                  <a:schemeClr val="dk2"/>
                </a:solidFill>
                <a:latin typeface="Source Sans Pro"/>
                <a:ea typeface="Source Sans Pro"/>
                <a:cs typeface="Source Sans Pro"/>
                <a:sym typeface="Source Sans Pro"/>
              </a:defRPr>
            </a:lvl6pPr>
            <a:lvl7pPr marL="3200400" marR="0" lvl="6" indent="-298450" algn="l" rtl="0">
              <a:lnSpc>
                <a:spcPct val="94000"/>
              </a:lnSpc>
              <a:spcBef>
                <a:spcPts val="400"/>
              </a:spcBef>
              <a:spcAft>
                <a:spcPts val="0"/>
              </a:spcAft>
              <a:buClr>
                <a:schemeClr val="dk2"/>
              </a:buClr>
              <a:buSzPts val="1100"/>
              <a:buFont typeface="Source Sans Pro"/>
              <a:buChar char="■"/>
              <a:defRPr sz="1100" b="0" i="0" u="none" strike="noStrike" cap="none">
                <a:solidFill>
                  <a:schemeClr val="dk2"/>
                </a:solidFill>
                <a:latin typeface="Source Sans Pro"/>
                <a:ea typeface="Source Sans Pro"/>
                <a:cs typeface="Source Sans Pro"/>
                <a:sym typeface="Source Sans Pro"/>
              </a:defRPr>
            </a:lvl7pPr>
            <a:lvl8pPr marL="3657600" marR="0" lvl="7" indent="-298450" algn="l" rtl="0">
              <a:lnSpc>
                <a:spcPct val="94000"/>
              </a:lnSpc>
              <a:spcBef>
                <a:spcPts val="400"/>
              </a:spcBef>
              <a:spcAft>
                <a:spcPts val="0"/>
              </a:spcAft>
              <a:buClr>
                <a:schemeClr val="dk2"/>
              </a:buClr>
              <a:buSzPts val="1100"/>
              <a:buFont typeface="Source Sans Pro"/>
              <a:buChar char="–"/>
              <a:defRPr sz="1100" b="0" i="1" u="none" strike="noStrike" cap="none">
                <a:solidFill>
                  <a:schemeClr val="dk2"/>
                </a:solidFill>
                <a:latin typeface="Source Sans Pro"/>
                <a:ea typeface="Source Sans Pro"/>
                <a:cs typeface="Source Sans Pro"/>
                <a:sym typeface="Source Sans Pro"/>
              </a:defRPr>
            </a:lvl8pPr>
            <a:lvl9pPr marL="4114800" marR="0" lvl="8" indent="-298450" algn="l" rtl="0">
              <a:lnSpc>
                <a:spcPct val="94000"/>
              </a:lnSpc>
              <a:spcBef>
                <a:spcPts val="400"/>
              </a:spcBef>
              <a:spcAft>
                <a:spcPts val="200"/>
              </a:spcAft>
              <a:buClr>
                <a:schemeClr val="dk2"/>
              </a:buClr>
              <a:buSzPts val="1100"/>
              <a:buFont typeface="Source Sans Pro"/>
              <a:buChar char="■"/>
              <a:defRPr sz="1100" b="0" i="0" u="none" strike="noStrike" cap="none">
                <a:solidFill>
                  <a:schemeClr val="dk2"/>
                </a:solidFill>
                <a:latin typeface="Source Sans Pro"/>
                <a:ea typeface="Source Sans Pro"/>
                <a:cs typeface="Source Sans Pro"/>
                <a:sym typeface="Source Sans Pro"/>
              </a:defRPr>
            </a:lvl9pPr>
          </a:lstStyle>
          <a:p>
            <a:endParaRPr/>
          </a:p>
        </p:txBody>
      </p:sp>
      <p:sp>
        <p:nvSpPr>
          <p:cNvPr id="92" name="Shape 92"/>
          <p:cNvSpPr txBox="1">
            <a:spLocks noGrp="1"/>
          </p:cNvSpPr>
          <p:nvPr>
            <p:ph type="dt" idx="10"/>
          </p:nvPr>
        </p:nvSpPr>
        <p:spPr>
          <a:xfrm>
            <a:off x="1042988" y="4840039"/>
            <a:ext cx="903429" cy="303461"/>
          </a:xfrm>
          <a:prstGeom prst="rect">
            <a:avLst/>
          </a:prstGeom>
          <a:noFill/>
          <a:ln>
            <a:noFill/>
          </a:ln>
        </p:spPr>
        <p:txBody>
          <a:bodyPr spcFirstLastPara="1" wrap="square" lIns="68575" tIns="68575" rIns="68575" bIns="68575" anchor="ctr" anchorCtr="0"/>
          <a:lstStyle>
            <a:lvl1pPr marR="0" lvl="0" algn="l" rtl="0">
              <a:spcBef>
                <a:spcPts val="0"/>
              </a:spcBef>
              <a:spcAft>
                <a:spcPts val="0"/>
              </a:spcAft>
              <a:buSzPts val="1100"/>
              <a:buNone/>
              <a:defRPr sz="900" b="0" i="0" u="none" strike="noStrike" cap="none">
                <a:solidFill>
                  <a:schemeClr val="dk2"/>
                </a:solidFill>
                <a:latin typeface="Source Sans Pro"/>
                <a:ea typeface="Source Sans Pro"/>
                <a:cs typeface="Source Sans Pro"/>
                <a:sym typeface="Source Sans Pro"/>
              </a:defRPr>
            </a:lvl1pPr>
            <a:lvl2pPr marR="0" lvl="1"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2pPr>
            <a:lvl3pPr marR="0" lvl="2"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3pPr>
            <a:lvl4pPr marR="0" lvl="3"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4pPr>
            <a:lvl5pPr marR="0" lvl="4"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5pPr>
            <a:lvl6pPr marR="0" lvl="5"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6pPr>
            <a:lvl7pPr marR="0" lvl="6"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7pPr>
            <a:lvl8pPr marR="0" lvl="7"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8pPr>
            <a:lvl9pPr marR="0" lvl="8"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9pPr>
          </a:lstStyle>
          <a:p>
            <a:endParaRPr/>
          </a:p>
        </p:txBody>
      </p:sp>
      <p:sp>
        <p:nvSpPr>
          <p:cNvPr id="93" name="Shape 93"/>
          <p:cNvSpPr txBox="1">
            <a:spLocks noGrp="1"/>
          </p:cNvSpPr>
          <p:nvPr>
            <p:ph type="ftr" idx="11"/>
          </p:nvPr>
        </p:nvSpPr>
        <p:spPr>
          <a:xfrm>
            <a:off x="2170173" y="4840039"/>
            <a:ext cx="4710623" cy="303461"/>
          </a:xfrm>
          <a:prstGeom prst="rect">
            <a:avLst/>
          </a:prstGeom>
          <a:noFill/>
          <a:ln>
            <a:noFill/>
          </a:ln>
        </p:spPr>
        <p:txBody>
          <a:bodyPr spcFirstLastPara="1" wrap="square" lIns="68575" tIns="68575" rIns="68575" bIns="68575" anchor="ctr" anchorCtr="0"/>
          <a:lstStyle>
            <a:lvl1pPr marR="0" lvl="0" algn="l" rtl="0">
              <a:spcBef>
                <a:spcPts val="0"/>
              </a:spcBef>
              <a:spcAft>
                <a:spcPts val="0"/>
              </a:spcAft>
              <a:buSzPts val="1100"/>
              <a:buNone/>
              <a:defRPr sz="900" b="0" i="0" u="none" strike="noStrike" cap="none">
                <a:solidFill>
                  <a:schemeClr val="dk2"/>
                </a:solidFill>
                <a:latin typeface="Source Sans Pro"/>
                <a:ea typeface="Source Sans Pro"/>
                <a:cs typeface="Source Sans Pro"/>
                <a:sym typeface="Source Sans Pro"/>
              </a:defRPr>
            </a:lvl1pPr>
            <a:lvl2pPr marR="0" lvl="1"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2pPr>
            <a:lvl3pPr marR="0" lvl="2"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3pPr>
            <a:lvl4pPr marR="0" lvl="3"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4pPr>
            <a:lvl5pPr marR="0" lvl="4"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5pPr>
            <a:lvl6pPr marR="0" lvl="5"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6pPr>
            <a:lvl7pPr marR="0" lvl="6"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7pPr>
            <a:lvl8pPr marR="0" lvl="7"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8pPr>
            <a:lvl9pPr marR="0" lvl="8"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9pPr>
          </a:lstStyle>
          <a:p>
            <a:endParaRPr/>
          </a:p>
        </p:txBody>
      </p:sp>
      <p:sp>
        <p:nvSpPr>
          <p:cNvPr id="94" name="Shape 94"/>
          <p:cNvSpPr txBox="1">
            <a:spLocks noGrp="1"/>
          </p:cNvSpPr>
          <p:nvPr>
            <p:ph type="sldNum" idx="12"/>
          </p:nvPr>
        </p:nvSpPr>
        <p:spPr>
          <a:xfrm>
            <a:off x="7104552" y="4840039"/>
            <a:ext cx="1197219" cy="303461"/>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900" b="0" i="0" u="none" strike="noStrike" cap="none">
                <a:solidFill>
                  <a:schemeClr val="dk2"/>
                </a:solidFill>
                <a:latin typeface="Source Sans Pro"/>
                <a:ea typeface="Source Sans Pro"/>
                <a:cs typeface="Source Sans Pro"/>
                <a:sym typeface="Source Sans Pro"/>
              </a:defRPr>
            </a:lvl1pPr>
            <a:lvl2pPr marL="0" marR="0" lvl="1" indent="0" algn="r" rtl="0">
              <a:spcBef>
                <a:spcPts val="0"/>
              </a:spcBef>
              <a:buNone/>
              <a:defRPr sz="900" b="0" i="0" u="none" strike="noStrike" cap="none">
                <a:solidFill>
                  <a:schemeClr val="dk2"/>
                </a:solidFill>
                <a:latin typeface="Source Sans Pro"/>
                <a:ea typeface="Source Sans Pro"/>
                <a:cs typeface="Source Sans Pro"/>
                <a:sym typeface="Source Sans Pro"/>
              </a:defRPr>
            </a:lvl2pPr>
            <a:lvl3pPr marL="0" marR="0" lvl="2" indent="0" algn="r" rtl="0">
              <a:spcBef>
                <a:spcPts val="0"/>
              </a:spcBef>
              <a:buNone/>
              <a:defRPr sz="900" b="0" i="0" u="none" strike="noStrike" cap="none">
                <a:solidFill>
                  <a:schemeClr val="dk2"/>
                </a:solidFill>
                <a:latin typeface="Source Sans Pro"/>
                <a:ea typeface="Source Sans Pro"/>
                <a:cs typeface="Source Sans Pro"/>
                <a:sym typeface="Source Sans Pro"/>
              </a:defRPr>
            </a:lvl3pPr>
            <a:lvl4pPr marL="0" marR="0" lvl="3" indent="0" algn="r" rtl="0">
              <a:spcBef>
                <a:spcPts val="0"/>
              </a:spcBef>
              <a:buNone/>
              <a:defRPr sz="900" b="0" i="0" u="none" strike="noStrike" cap="none">
                <a:solidFill>
                  <a:schemeClr val="dk2"/>
                </a:solidFill>
                <a:latin typeface="Source Sans Pro"/>
                <a:ea typeface="Source Sans Pro"/>
                <a:cs typeface="Source Sans Pro"/>
                <a:sym typeface="Source Sans Pro"/>
              </a:defRPr>
            </a:lvl4pPr>
            <a:lvl5pPr marL="0" marR="0" lvl="4" indent="0" algn="r" rtl="0">
              <a:spcBef>
                <a:spcPts val="0"/>
              </a:spcBef>
              <a:buNone/>
              <a:defRPr sz="900" b="0" i="0" u="none" strike="noStrike" cap="none">
                <a:solidFill>
                  <a:schemeClr val="dk2"/>
                </a:solidFill>
                <a:latin typeface="Source Sans Pro"/>
                <a:ea typeface="Source Sans Pro"/>
                <a:cs typeface="Source Sans Pro"/>
                <a:sym typeface="Source Sans Pro"/>
              </a:defRPr>
            </a:lvl5pPr>
            <a:lvl6pPr marL="0" marR="0" lvl="5" indent="0" algn="r" rtl="0">
              <a:spcBef>
                <a:spcPts val="0"/>
              </a:spcBef>
              <a:buNone/>
              <a:defRPr sz="900" b="0" i="0" u="none" strike="noStrike" cap="none">
                <a:solidFill>
                  <a:schemeClr val="dk2"/>
                </a:solidFill>
                <a:latin typeface="Source Sans Pro"/>
                <a:ea typeface="Source Sans Pro"/>
                <a:cs typeface="Source Sans Pro"/>
                <a:sym typeface="Source Sans Pro"/>
              </a:defRPr>
            </a:lvl6pPr>
            <a:lvl7pPr marL="0" marR="0" lvl="6" indent="0" algn="r" rtl="0">
              <a:spcBef>
                <a:spcPts val="0"/>
              </a:spcBef>
              <a:buNone/>
              <a:defRPr sz="900" b="0" i="0" u="none" strike="noStrike" cap="none">
                <a:solidFill>
                  <a:schemeClr val="dk2"/>
                </a:solidFill>
                <a:latin typeface="Source Sans Pro"/>
                <a:ea typeface="Source Sans Pro"/>
                <a:cs typeface="Source Sans Pro"/>
                <a:sym typeface="Source Sans Pro"/>
              </a:defRPr>
            </a:lvl7pPr>
            <a:lvl8pPr marL="0" marR="0" lvl="7" indent="0" algn="r" rtl="0">
              <a:spcBef>
                <a:spcPts val="0"/>
              </a:spcBef>
              <a:buNone/>
              <a:defRPr sz="900" b="0" i="0" u="none" strike="noStrike" cap="none">
                <a:solidFill>
                  <a:schemeClr val="dk2"/>
                </a:solidFill>
                <a:latin typeface="Source Sans Pro"/>
                <a:ea typeface="Source Sans Pro"/>
                <a:cs typeface="Source Sans Pro"/>
                <a:sym typeface="Source Sans Pro"/>
              </a:defRPr>
            </a:lvl8pPr>
            <a:lvl9pPr marL="0" marR="0" lvl="8" indent="0" algn="r" rtl="0">
              <a:spcBef>
                <a:spcPts val="0"/>
              </a:spcBef>
              <a:buNone/>
              <a:defRPr sz="900" b="0" i="0" u="none" strike="noStrike" cap="none">
                <a:solidFill>
                  <a:schemeClr val="dk2"/>
                </a:solidFill>
                <a:latin typeface="Source Sans Pro"/>
                <a:ea typeface="Source Sans Pro"/>
                <a:cs typeface="Source Sans Pro"/>
                <a:sym typeface="Source Sans Pro"/>
              </a:defRPr>
            </a:lvl9pPr>
          </a:lstStyle>
          <a:p>
            <a:pPr marL="0" lvl="0" indent="0">
              <a:spcBef>
                <a:spcPts val="0"/>
              </a:spcBef>
              <a:spcAft>
                <a:spcPts val="0"/>
              </a:spcAft>
              <a:buNone/>
            </a:pPr>
            <a:fld id="{00000000-1234-1234-1234-123412341234}" type="slidenum">
              <a:rPr lang="en"/>
              <a:pPr marL="0" lvl="0" indent="0">
                <a:spcBef>
                  <a:spcPts val="0"/>
                </a:spcBef>
                <a:spcAft>
                  <a:spcPts val="0"/>
                </a:spcAft>
                <a:buNone/>
              </a:pPr>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5"/>
        <p:cNvGrpSpPr/>
        <p:nvPr/>
      </p:nvGrpSpPr>
      <p:grpSpPr>
        <a:xfrm>
          <a:off x="0" y="0"/>
          <a:ext cx="0" cy="0"/>
          <a:chOff x="0" y="0"/>
          <a:chExt cx="0" cy="0"/>
        </a:xfrm>
      </p:grpSpPr>
      <p:sp>
        <p:nvSpPr>
          <p:cNvPr id="96" name="Shape 96"/>
          <p:cNvSpPr txBox="1">
            <a:spLocks noGrp="1"/>
          </p:cNvSpPr>
          <p:nvPr>
            <p:ph type="title"/>
          </p:nvPr>
        </p:nvSpPr>
        <p:spPr>
          <a:xfrm>
            <a:off x="1028700" y="514350"/>
            <a:ext cx="7200900" cy="1114425"/>
          </a:xfrm>
          <a:prstGeom prst="rect">
            <a:avLst/>
          </a:prstGeom>
          <a:noFill/>
          <a:ln>
            <a:noFill/>
          </a:ln>
        </p:spPr>
        <p:txBody>
          <a:bodyPr spcFirstLastPara="1" wrap="square" lIns="68575" tIns="68575" rIns="68575" bIns="68575" anchor="t" anchorCtr="0"/>
          <a:lstStyle>
            <a:lvl1pPr marR="0" lvl="0" algn="l" rtl="0">
              <a:lnSpc>
                <a:spcPct val="89000"/>
              </a:lnSpc>
              <a:spcBef>
                <a:spcPts val="0"/>
              </a:spcBef>
              <a:spcAft>
                <a:spcPts val="0"/>
              </a:spcAft>
              <a:buClr>
                <a:schemeClr val="dk2"/>
              </a:buClr>
              <a:buSzPts val="3300"/>
              <a:buFont typeface="Source Sans Pro"/>
              <a:buNone/>
              <a:defRPr sz="3300" b="0" i="0" u="none" strike="noStrike" cap="none">
                <a:solidFill>
                  <a:schemeClr val="dk2"/>
                </a:solidFill>
                <a:latin typeface="Source Sans Pro"/>
                <a:ea typeface="Source Sans Pro"/>
                <a:cs typeface="Source Sans Pro"/>
                <a:sym typeface="Source Sans Pro"/>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a:endParaRPr/>
          </a:p>
        </p:txBody>
      </p:sp>
      <p:sp>
        <p:nvSpPr>
          <p:cNvPr id="97" name="Shape 97"/>
          <p:cNvSpPr txBox="1">
            <a:spLocks noGrp="1"/>
          </p:cNvSpPr>
          <p:nvPr>
            <p:ph type="dt" idx="10"/>
          </p:nvPr>
        </p:nvSpPr>
        <p:spPr>
          <a:xfrm>
            <a:off x="1042988" y="4840039"/>
            <a:ext cx="903429" cy="303461"/>
          </a:xfrm>
          <a:prstGeom prst="rect">
            <a:avLst/>
          </a:prstGeom>
          <a:noFill/>
          <a:ln>
            <a:noFill/>
          </a:ln>
        </p:spPr>
        <p:txBody>
          <a:bodyPr spcFirstLastPara="1" wrap="square" lIns="68575" tIns="68575" rIns="68575" bIns="68575" anchor="ctr" anchorCtr="0"/>
          <a:lstStyle>
            <a:lvl1pPr marR="0" lvl="0" algn="l" rtl="0">
              <a:spcBef>
                <a:spcPts val="0"/>
              </a:spcBef>
              <a:spcAft>
                <a:spcPts val="0"/>
              </a:spcAft>
              <a:buSzPts val="1100"/>
              <a:buNone/>
              <a:defRPr sz="900" b="0" i="0" u="none" strike="noStrike" cap="none">
                <a:solidFill>
                  <a:schemeClr val="dk2"/>
                </a:solidFill>
                <a:latin typeface="Source Sans Pro"/>
                <a:ea typeface="Source Sans Pro"/>
                <a:cs typeface="Source Sans Pro"/>
                <a:sym typeface="Source Sans Pro"/>
              </a:defRPr>
            </a:lvl1pPr>
            <a:lvl2pPr marR="0" lvl="1"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2pPr>
            <a:lvl3pPr marR="0" lvl="2"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3pPr>
            <a:lvl4pPr marR="0" lvl="3"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4pPr>
            <a:lvl5pPr marR="0" lvl="4"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5pPr>
            <a:lvl6pPr marR="0" lvl="5"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6pPr>
            <a:lvl7pPr marR="0" lvl="6"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7pPr>
            <a:lvl8pPr marR="0" lvl="7"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8pPr>
            <a:lvl9pPr marR="0" lvl="8"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9pPr>
          </a:lstStyle>
          <a:p>
            <a:endParaRPr/>
          </a:p>
        </p:txBody>
      </p:sp>
      <p:sp>
        <p:nvSpPr>
          <p:cNvPr id="98" name="Shape 98"/>
          <p:cNvSpPr txBox="1">
            <a:spLocks noGrp="1"/>
          </p:cNvSpPr>
          <p:nvPr>
            <p:ph type="ftr" idx="11"/>
          </p:nvPr>
        </p:nvSpPr>
        <p:spPr>
          <a:xfrm>
            <a:off x="2170173" y="4840039"/>
            <a:ext cx="4710623" cy="303461"/>
          </a:xfrm>
          <a:prstGeom prst="rect">
            <a:avLst/>
          </a:prstGeom>
          <a:noFill/>
          <a:ln>
            <a:noFill/>
          </a:ln>
        </p:spPr>
        <p:txBody>
          <a:bodyPr spcFirstLastPara="1" wrap="square" lIns="68575" tIns="68575" rIns="68575" bIns="68575" anchor="ctr" anchorCtr="0"/>
          <a:lstStyle>
            <a:lvl1pPr marR="0" lvl="0" algn="l" rtl="0">
              <a:spcBef>
                <a:spcPts val="0"/>
              </a:spcBef>
              <a:spcAft>
                <a:spcPts val="0"/>
              </a:spcAft>
              <a:buSzPts val="1100"/>
              <a:buNone/>
              <a:defRPr sz="900" b="0" i="0" u="none" strike="noStrike" cap="none">
                <a:solidFill>
                  <a:schemeClr val="dk2"/>
                </a:solidFill>
                <a:latin typeface="Source Sans Pro"/>
                <a:ea typeface="Source Sans Pro"/>
                <a:cs typeface="Source Sans Pro"/>
                <a:sym typeface="Source Sans Pro"/>
              </a:defRPr>
            </a:lvl1pPr>
            <a:lvl2pPr marR="0" lvl="1"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2pPr>
            <a:lvl3pPr marR="0" lvl="2"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3pPr>
            <a:lvl4pPr marR="0" lvl="3"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4pPr>
            <a:lvl5pPr marR="0" lvl="4"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5pPr>
            <a:lvl6pPr marR="0" lvl="5"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6pPr>
            <a:lvl7pPr marR="0" lvl="6"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7pPr>
            <a:lvl8pPr marR="0" lvl="7"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8pPr>
            <a:lvl9pPr marR="0" lvl="8"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9pPr>
          </a:lstStyle>
          <a:p>
            <a:endParaRPr/>
          </a:p>
        </p:txBody>
      </p:sp>
      <p:sp>
        <p:nvSpPr>
          <p:cNvPr id="99" name="Shape 99"/>
          <p:cNvSpPr txBox="1">
            <a:spLocks noGrp="1"/>
          </p:cNvSpPr>
          <p:nvPr>
            <p:ph type="sldNum" idx="12"/>
          </p:nvPr>
        </p:nvSpPr>
        <p:spPr>
          <a:xfrm>
            <a:off x="7104552" y="4840039"/>
            <a:ext cx="1197219" cy="303461"/>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900" b="0" i="0" u="none" strike="noStrike" cap="none">
                <a:solidFill>
                  <a:schemeClr val="dk2"/>
                </a:solidFill>
                <a:latin typeface="Source Sans Pro"/>
                <a:ea typeface="Source Sans Pro"/>
                <a:cs typeface="Source Sans Pro"/>
                <a:sym typeface="Source Sans Pro"/>
              </a:defRPr>
            </a:lvl1pPr>
            <a:lvl2pPr marL="0" marR="0" lvl="1" indent="0" algn="r" rtl="0">
              <a:spcBef>
                <a:spcPts val="0"/>
              </a:spcBef>
              <a:buNone/>
              <a:defRPr sz="900" b="0" i="0" u="none" strike="noStrike" cap="none">
                <a:solidFill>
                  <a:schemeClr val="dk2"/>
                </a:solidFill>
                <a:latin typeface="Source Sans Pro"/>
                <a:ea typeface="Source Sans Pro"/>
                <a:cs typeface="Source Sans Pro"/>
                <a:sym typeface="Source Sans Pro"/>
              </a:defRPr>
            </a:lvl2pPr>
            <a:lvl3pPr marL="0" marR="0" lvl="2" indent="0" algn="r" rtl="0">
              <a:spcBef>
                <a:spcPts val="0"/>
              </a:spcBef>
              <a:buNone/>
              <a:defRPr sz="900" b="0" i="0" u="none" strike="noStrike" cap="none">
                <a:solidFill>
                  <a:schemeClr val="dk2"/>
                </a:solidFill>
                <a:latin typeface="Source Sans Pro"/>
                <a:ea typeface="Source Sans Pro"/>
                <a:cs typeface="Source Sans Pro"/>
                <a:sym typeface="Source Sans Pro"/>
              </a:defRPr>
            </a:lvl3pPr>
            <a:lvl4pPr marL="0" marR="0" lvl="3" indent="0" algn="r" rtl="0">
              <a:spcBef>
                <a:spcPts val="0"/>
              </a:spcBef>
              <a:buNone/>
              <a:defRPr sz="900" b="0" i="0" u="none" strike="noStrike" cap="none">
                <a:solidFill>
                  <a:schemeClr val="dk2"/>
                </a:solidFill>
                <a:latin typeface="Source Sans Pro"/>
                <a:ea typeface="Source Sans Pro"/>
                <a:cs typeface="Source Sans Pro"/>
                <a:sym typeface="Source Sans Pro"/>
              </a:defRPr>
            </a:lvl4pPr>
            <a:lvl5pPr marL="0" marR="0" lvl="4" indent="0" algn="r" rtl="0">
              <a:spcBef>
                <a:spcPts val="0"/>
              </a:spcBef>
              <a:buNone/>
              <a:defRPr sz="900" b="0" i="0" u="none" strike="noStrike" cap="none">
                <a:solidFill>
                  <a:schemeClr val="dk2"/>
                </a:solidFill>
                <a:latin typeface="Source Sans Pro"/>
                <a:ea typeface="Source Sans Pro"/>
                <a:cs typeface="Source Sans Pro"/>
                <a:sym typeface="Source Sans Pro"/>
              </a:defRPr>
            </a:lvl5pPr>
            <a:lvl6pPr marL="0" marR="0" lvl="5" indent="0" algn="r" rtl="0">
              <a:spcBef>
                <a:spcPts val="0"/>
              </a:spcBef>
              <a:buNone/>
              <a:defRPr sz="900" b="0" i="0" u="none" strike="noStrike" cap="none">
                <a:solidFill>
                  <a:schemeClr val="dk2"/>
                </a:solidFill>
                <a:latin typeface="Source Sans Pro"/>
                <a:ea typeface="Source Sans Pro"/>
                <a:cs typeface="Source Sans Pro"/>
                <a:sym typeface="Source Sans Pro"/>
              </a:defRPr>
            </a:lvl6pPr>
            <a:lvl7pPr marL="0" marR="0" lvl="6" indent="0" algn="r" rtl="0">
              <a:spcBef>
                <a:spcPts val="0"/>
              </a:spcBef>
              <a:buNone/>
              <a:defRPr sz="900" b="0" i="0" u="none" strike="noStrike" cap="none">
                <a:solidFill>
                  <a:schemeClr val="dk2"/>
                </a:solidFill>
                <a:latin typeface="Source Sans Pro"/>
                <a:ea typeface="Source Sans Pro"/>
                <a:cs typeface="Source Sans Pro"/>
                <a:sym typeface="Source Sans Pro"/>
              </a:defRPr>
            </a:lvl7pPr>
            <a:lvl8pPr marL="0" marR="0" lvl="7" indent="0" algn="r" rtl="0">
              <a:spcBef>
                <a:spcPts val="0"/>
              </a:spcBef>
              <a:buNone/>
              <a:defRPr sz="900" b="0" i="0" u="none" strike="noStrike" cap="none">
                <a:solidFill>
                  <a:schemeClr val="dk2"/>
                </a:solidFill>
                <a:latin typeface="Source Sans Pro"/>
                <a:ea typeface="Source Sans Pro"/>
                <a:cs typeface="Source Sans Pro"/>
                <a:sym typeface="Source Sans Pro"/>
              </a:defRPr>
            </a:lvl8pPr>
            <a:lvl9pPr marL="0" marR="0" lvl="8" indent="0" algn="r" rtl="0">
              <a:spcBef>
                <a:spcPts val="0"/>
              </a:spcBef>
              <a:buNone/>
              <a:defRPr sz="900" b="0" i="0" u="none" strike="noStrike" cap="none">
                <a:solidFill>
                  <a:schemeClr val="dk2"/>
                </a:solidFill>
                <a:latin typeface="Source Sans Pro"/>
                <a:ea typeface="Source Sans Pro"/>
                <a:cs typeface="Source Sans Pro"/>
                <a:sym typeface="Source Sans Pro"/>
              </a:defRPr>
            </a:lvl9pPr>
          </a:lstStyle>
          <a:p>
            <a:pPr marL="0" lvl="0" indent="0">
              <a:spcBef>
                <a:spcPts val="0"/>
              </a:spcBef>
              <a:spcAft>
                <a:spcPts val="0"/>
              </a:spcAft>
              <a:buNone/>
            </a:pPr>
            <a:fld id="{00000000-1234-1234-1234-123412341234}" type="slidenum">
              <a:rPr lang="en"/>
              <a:pPr marL="0" lvl="0" indent="0">
                <a:spcBef>
                  <a:spcPts val="0"/>
                </a:spcBef>
                <a:spcAft>
                  <a:spcPts val="0"/>
                </a:spcAft>
                <a:buNone/>
              </a:pPr>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00"/>
        <p:cNvGrpSpPr/>
        <p:nvPr/>
      </p:nvGrpSpPr>
      <p:grpSpPr>
        <a:xfrm>
          <a:off x="0" y="0"/>
          <a:ext cx="0" cy="0"/>
          <a:chOff x="0" y="0"/>
          <a:chExt cx="0" cy="0"/>
        </a:xfrm>
      </p:grpSpPr>
      <p:sp>
        <p:nvSpPr>
          <p:cNvPr id="101" name="Shape 101"/>
          <p:cNvSpPr txBox="1">
            <a:spLocks noGrp="1"/>
          </p:cNvSpPr>
          <p:nvPr>
            <p:ph type="dt" idx="10"/>
          </p:nvPr>
        </p:nvSpPr>
        <p:spPr>
          <a:xfrm>
            <a:off x="1042988" y="4840039"/>
            <a:ext cx="903429" cy="303461"/>
          </a:xfrm>
          <a:prstGeom prst="rect">
            <a:avLst/>
          </a:prstGeom>
          <a:noFill/>
          <a:ln>
            <a:noFill/>
          </a:ln>
        </p:spPr>
        <p:txBody>
          <a:bodyPr spcFirstLastPara="1" wrap="square" lIns="68575" tIns="68575" rIns="68575" bIns="68575" anchor="ctr" anchorCtr="0"/>
          <a:lstStyle>
            <a:lvl1pPr marR="0" lvl="0" algn="l" rtl="0">
              <a:spcBef>
                <a:spcPts val="0"/>
              </a:spcBef>
              <a:spcAft>
                <a:spcPts val="0"/>
              </a:spcAft>
              <a:buSzPts val="1100"/>
              <a:buNone/>
              <a:defRPr sz="900" b="0" i="0" u="none" strike="noStrike" cap="none">
                <a:solidFill>
                  <a:schemeClr val="dk2"/>
                </a:solidFill>
                <a:latin typeface="Source Sans Pro"/>
                <a:ea typeface="Source Sans Pro"/>
                <a:cs typeface="Source Sans Pro"/>
                <a:sym typeface="Source Sans Pro"/>
              </a:defRPr>
            </a:lvl1pPr>
            <a:lvl2pPr marR="0" lvl="1"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2pPr>
            <a:lvl3pPr marR="0" lvl="2"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3pPr>
            <a:lvl4pPr marR="0" lvl="3"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4pPr>
            <a:lvl5pPr marR="0" lvl="4"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5pPr>
            <a:lvl6pPr marR="0" lvl="5"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6pPr>
            <a:lvl7pPr marR="0" lvl="6"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7pPr>
            <a:lvl8pPr marR="0" lvl="7"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8pPr>
            <a:lvl9pPr marR="0" lvl="8"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9pPr>
          </a:lstStyle>
          <a:p>
            <a:endParaRPr/>
          </a:p>
        </p:txBody>
      </p:sp>
      <p:sp>
        <p:nvSpPr>
          <p:cNvPr id="102" name="Shape 102"/>
          <p:cNvSpPr txBox="1">
            <a:spLocks noGrp="1"/>
          </p:cNvSpPr>
          <p:nvPr>
            <p:ph type="ftr" idx="11"/>
          </p:nvPr>
        </p:nvSpPr>
        <p:spPr>
          <a:xfrm>
            <a:off x="2170173" y="4840039"/>
            <a:ext cx="4710623" cy="303461"/>
          </a:xfrm>
          <a:prstGeom prst="rect">
            <a:avLst/>
          </a:prstGeom>
          <a:noFill/>
          <a:ln>
            <a:noFill/>
          </a:ln>
        </p:spPr>
        <p:txBody>
          <a:bodyPr spcFirstLastPara="1" wrap="square" lIns="68575" tIns="68575" rIns="68575" bIns="68575" anchor="ctr" anchorCtr="0"/>
          <a:lstStyle>
            <a:lvl1pPr marR="0" lvl="0" algn="l" rtl="0">
              <a:spcBef>
                <a:spcPts val="0"/>
              </a:spcBef>
              <a:spcAft>
                <a:spcPts val="0"/>
              </a:spcAft>
              <a:buSzPts val="1100"/>
              <a:buNone/>
              <a:defRPr sz="900" b="0" i="0" u="none" strike="noStrike" cap="none">
                <a:solidFill>
                  <a:schemeClr val="dk2"/>
                </a:solidFill>
                <a:latin typeface="Source Sans Pro"/>
                <a:ea typeface="Source Sans Pro"/>
                <a:cs typeface="Source Sans Pro"/>
                <a:sym typeface="Source Sans Pro"/>
              </a:defRPr>
            </a:lvl1pPr>
            <a:lvl2pPr marR="0" lvl="1"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2pPr>
            <a:lvl3pPr marR="0" lvl="2"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3pPr>
            <a:lvl4pPr marR="0" lvl="3"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4pPr>
            <a:lvl5pPr marR="0" lvl="4"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5pPr>
            <a:lvl6pPr marR="0" lvl="5"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6pPr>
            <a:lvl7pPr marR="0" lvl="6"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7pPr>
            <a:lvl8pPr marR="0" lvl="7"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8pPr>
            <a:lvl9pPr marR="0" lvl="8"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9pPr>
          </a:lstStyle>
          <a:p>
            <a:endParaRPr/>
          </a:p>
        </p:txBody>
      </p:sp>
      <p:sp>
        <p:nvSpPr>
          <p:cNvPr id="103" name="Shape 103"/>
          <p:cNvSpPr txBox="1">
            <a:spLocks noGrp="1"/>
          </p:cNvSpPr>
          <p:nvPr>
            <p:ph type="sldNum" idx="12"/>
          </p:nvPr>
        </p:nvSpPr>
        <p:spPr>
          <a:xfrm>
            <a:off x="7104552" y="4840039"/>
            <a:ext cx="1197219" cy="303461"/>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900" b="0" i="0" u="none" strike="noStrike" cap="none">
                <a:solidFill>
                  <a:schemeClr val="dk2"/>
                </a:solidFill>
                <a:latin typeface="Source Sans Pro"/>
                <a:ea typeface="Source Sans Pro"/>
                <a:cs typeface="Source Sans Pro"/>
                <a:sym typeface="Source Sans Pro"/>
              </a:defRPr>
            </a:lvl1pPr>
            <a:lvl2pPr marL="0" marR="0" lvl="1" indent="0" algn="r" rtl="0">
              <a:spcBef>
                <a:spcPts val="0"/>
              </a:spcBef>
              <a:buNone/>
              <a:defRPr sz="900" b="0" i="0" u="none" strike="noStrike" cap="none">
                <a:solidFill>
                  <a:schemeClr val="dk2"/>
                </a:solidFill>
                <a:latin typeface="Source Sans Pro"/>
                <a:ea typeface="Source Sans Pro"/>
                <a:cs typeface="Source Sans Pro"/>
                <a:sym typeface="Source Sans Pro"/>
              </a:defRPr>
            </a:lvl2pPr>
            <a:lvl3pPr marL="0" marR="0" lvl="2" indent="0" algn="r" rtl="0">
              <a:spcBef>
                <a:spcPts val="0"/>
              </a:spcBef>
              <a:buNone/>
              <a:defRPr sz="900" b="0" i="0" u="none" strike="noStrike" cap="none">
                <a:solidFill>
                  <a:schemeClr val="dk2"/>
                </a:solidFill>
                <a:latin typeface="Source Sans Pro"/>
                <a:ea typeface="Source Sans Pro"/>
                <a:cs typeface="Source Sans Pro"/>
                <a:sym typeface="Source Sans Pro"/>
              </a:defRPr>
            </a:lvl3pPr>
            <a:lvl4pPr marL="0" marR="0" lvl="3" indent="0" algn="r" rtl="0">
              <a:spcBef>
                <a:spcPts val="0"/>
              </a:spcBef>
              <a:buNone/>
              <a:defRPr sz="900" b="0" i="0" u="none" strike="noStrike" cap="none">
                <a:solidFill>
                  <a:schemeClr val="dk2"/>
                </a:solidFill>
                <a:latin typeface="Source Sans Pro"/>
                <a:ea typeface="Source Sans Pro"/>
                <a:cs typeface="Source Sans Pro"/>
                <a:sym typeface="Source Sans Pro"/>
              </a:defRPr>
            </a:lvl4pPr>
            <a:lvl5pPr marL="0" marR="0" lvl="4" indent="0" algn="r" rtl="0">
              <a:spcBef>
                <a:spcPts val="0"/>
              </a:spcBef>
              <a:buNone/>
              <a:defRPr sz="900" b="0" i="0" u="none" strike="noStrike" cap="none">
                <a:solidFill>
                  <a:schemeClr val="dk2"/>
                </a:solidFill>
                <a:latin typeface="Source Sans Pro"/>
                <a:ea typeface="Source Sans Pro"/>
                <a:cs typeface="Source Sans Pro"/>
                <a:sym typeface="Source Sans Pro"/>
              </a:defRPr>
            </a:lvl5pPr>
            <a:lvl6pPr marL="0" marR="0" lvl="5" indent="0" algn="r" rtl="0">
              <a:spcBef>
                <a:spcPts val="0"/>
              </a:spcBef>
              <a:buNone/>
              <a:defRPr sz="900" b="0" i="0" u="none" strike="noStrike" cap="none">
                <a:solidFill>
                  <a:schemeClr val="dk2"/>
                </a:solidFill>
                <a:latin typeface="Source Sans Pro"/>
                <a:ea typeface="Source Sans Pro"/>
                <a:cs typeface="Source Sans Pro"/>
                <a:sym typeface="Source Sans Pro"/>
              </a:defRPr>
            </a:lvl6pPr>
            <a:lvl7pPr marL="0" marR="0" lvl="6" indent="0" algn="r" rtl="0">
              <a:spcBef>
                <a:spcPts val="0"/>
              </a:spcBef>
              <a:buNone/>
              <a:defRPr sz="900" b="0" i="0" u="none" strike="noStrike" cap="none">
                <a:solidFill>
                  <a:schemeClr val="dk2"/>
                </a:solidFill>
                <a:latin typeface="Source Sans Pro"/>
                <a:ea typeface="Source Sans Pro"/>
                <a:cs typeface="Source Sans Pro"/>
                <a:sym typeface="Source Sans Pro"/>
              </a:defRPr>
            </a:lvl7pPr>
            <a:lvl8pPr marL="0" marR="0" lvl="7" indent="0" algn="r" rtl="0">
              <a:spcBef>
                <a:spcPts val="0"/>
              </a:spcBef>
              <a:buNone/>
              <a:defRPr sz="900" b="0" i="0" u="none" strike="noStrike" cap="none">
                <a:solidFill>
                  <a:schemeClr val="dk2"/>
                </a:solidFill>
                <a:latin typeface="Source Sans Pro"/>
                <a:ea typeface="Source Sans Pro"/>
                <a:cs typeface="Source Sans Pro"/>
                <a:sym typeface="Source Sans Pro"/>
              </a:defRPr>
            </a:lvl8pPr>
            <a:lvl9pPr marL="0" marR="0" lvl="8" indent="0" algn="r" rtl="0">
              <a:spcBef>
                <a:spcPts val="0"/>
              </a:spcBef>
              <a:buNone/>
              <a:defRPr sz="900" b="0" i="0" u="none" strike="noStrike" cap="none">
                <a:solidFill>
                  <a:schemeClr val="dk2"/>
                </a:solidFill>
                <a:latin typeface="Source Sans Pro"/>
                <a:ea typeface="Source Sans Pro"/>
                <a:cs typeface="Source Sans Pro"/>
                <a:sym typeface="Source Sans Pro"/>
              </a:defRPr>
            </a:lvl9pPr>
          </a:lstStyle>
          <a:p>
            <a:pPr marL="0" lvl="0" indent="0">
              <a:spcBef>
                <a:spcPts val="0"/>
              </a:spcBef>
              <a:spcAft>
                <a:spcPts val="0"/>
              </a:spcAft>
              <a:buNone/>
            </a:pPr>
            <a:fld id="{00000000-1234-1234-1234-123412341234}" type="slidenum">
              <a:rPr lang="en"/>
              <a:pPr marL="0" lvl="0" indent="0">
                <a:spcBef>
                  <a:spcPts val="0"/>
                </a:spcBef>
                <a:spcAft>
                  <a:spcPts val="0"/>
                </a:spcAft>
                <a:buNone/>
              </a:pPr>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matchingName="Content with Caption" type="objTx">
  <p:cSld name="OBJECT_WITH_CAPTION_TEXT">
    <p:spTree>
      <p:nvGrpSpPr>
        <p:cNvPr id="1" name="Shape 104"/>
        <p:cNvGrpSpPr/>
        <p:nvPr/>
      </p:nvGrpSpPr>
      <p:grpSpPr>
        <a:xfrm>
          <a:off x="0" y="0"/>
          <a:ext cx="0" cy="0"/>
          <a:chOff x="0" y="0"/>
          <a:chExt cx="0" cy="0"/>
        </a:xfrm>
      </p:grpSpPr>
      <p:sp>
        <p:nvSpPr>
          <p:cNvPr id="105" name="Shape 105"/>
          <p:cNvSpPr/>
          <p:nvPr/>
        </p:nvSpPr>
        <p:spPr>
          <a:xfrm>
            <a:off x="0" y="282"/>
            <a:ext cx="3977640" cy="5143218"/>
          </a:xfrm>
          <a:prstGeom prst="rect">
            <a:avLst/>
          </a:prstGeom>
          <a:solidFill>
            <a:schemeClr val="accent1"/>
          </a:solidFill>
          <a:ln>
            <a:noFill/>
          </a:ln>
        </p:spPr>
        <p:txBody>
          <a:bodyPr spcFirstLastPara="1" wrap="square" lIns="68575" tIns="68575" rIns="68575" bIns="68575" anchor="ctr" anchorCtr="0">
            <a:noAutofit/>
          </a:bodyPr>
          <a:lstStyle/>
          <a:p>
            <a:pPr marL="0" lvl="0" indent="0">
              <a:spcBef>
                <a:spcPts val="0"/>
              </a:spcBef>
              <a:spcAft>
                <a:spcPts val="0"/>
              </a:spcAft>
              <a:buNone/>
            </a:pPr>
            <a:endParaRPr/>
          </a:p>
        </p:txBody>
      </p:sp>
      <p:sp>
        <p:nvSpPr>
          <p:cNvPr id="106" name="Shape 106"/>
          <p:cNvSpPr txBox="1">
            <a:spLocks noGrp="1"/>
          </p:cNvSpPr>
          <p:nvPr>
            <p:ph type="title"/>
          </p:nvPr>
        </p:nvSpPr>
        <p:spPr>
          <a:xfrm>
            <a:off x="542925" y="514350"/>
            <a:ext cx="2891790" cy="1618413"/>
          </a:xfrm>
          <a:prstGeom prst="rect">
            <a:avLst/>
          </a:prstGeom>
          <a:noFill/>
          <a:ln>
            <a:noFill/>
          </a:ln>
        </p:spPr>
        <p:txBody>
          <a:bodyPr spcFirstLastPara="1" wrap="square" lIns="68575" tIns="68575" rIns="68575" bIns="68575" anchor="t" anchorCtr="0"/>
          <a:lstStyle>
            <a:lvl1pPr marR="0" lvl="0" algn="l" rtl="0">
              <a:lnSpc>
                <a:spcPct val="84000"/>
              </a:lnSpc>
              <a:spcBef>
                <a:spcPts val="0"/>
              </a:spcBef>
              <a:spcAft>
                <a:spcPts val="0"/>
              </a:spcAft>
              <a:buClr>
                <a:schemeClr val="dk2"/>
              </a:buClr>
              <a:buSzPts val="3600"/>
              <a:buFont typeface="Source Sans Pro"/>
              <a:buNone/>
              <a:defRPr sz="3600" b="0" i="0" u="none" strike="noStrike" cap="none">
                <a:solidFill>
                  <a:schemeClr val="dk2"/>
                </a:solidFill>
                <a:latin typeface="Source Sans Pro"/>
                <a:ea typeface="Source Sans Pro"/>
                <a:cs typeface="Source Sans Pro"/>
                <a:sym typeface="Source Sans Pro"/>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a:endParaRPr/>
          </a:p>
        </p:txBody>
      </p:sp>
      <p:sp>
        <p:nvSpPr>
          <p:cNvPr id="107" name="Shape 107"/>
          <p:cNvSpPr txBox="1">
            <a:spLocks noGrp="1"/>
          </p:cNvSpPr>
          <p:nvPr>
            <p:ph type="body" idx="1"/>
          </p:nvPr>
        </p:nvSpPr>
        <p:spPr>
          <a:xfrm>
            <a:off x="4692015" y="514351"/>
            <a:ext cx="3909060" cy="3881438"/>
          </a:xfrm>
          <a:prstGeom prst="rect">
            <a:avLst/>
          </a:prstGeom>
          <a:noFill/>
          <a:ln>
            <a:noFill/>
          </a:ln>
        </p:spPr>
        <p:txBody>
          <a:bodyPr spcFirstLastPara="1" wrap="square" lIns="68575" tIns="68575" rIns="68575" bIns="68575" anchor="t" anchorCtr="0"/>
          <a:lstStyle>
            <a:lvl1pPr marL="457200" marR="0" lvl="0" indent="-323850" algn="l" rtl="0">
              <a:lnSpc>
                <a:spcPct val="94000"/>
              </a:lnSpc>
              <a:spcBef>
                <a:spcPts val="800"/>
              </a:spcBef>
              <a:spcAft>
                <a:spcPts val="0"/>
              </a:spcAft>
              <a:buClr>
                <a:schemeClr val="dk2"/>
              </a:buClr>
              <a:buSzPts val="1500"/>
              <a:buFont typeface="Source Sans Pro"/>
              <a:buChar char="■"/>
              <a:defRPr sz="1500" b="0" i="0" u="none" strike="noStrike" cap="none">
                <a:solidFill>
                  <a:schemeClr val="dk2"/>
                </a:solidFill>
                <a:latin typeface="Source Sans Pro"/>
                <a:ea typeface="Source Sans Pro"/>
                <a:cs typeface="Source Sans Pro"/>
                <a:sym typeface="Source Sans Pro"/>
              </a:defRPr>
            </a:lvl1pPr>
            <a:lvl2pPr marL="914400" marR="0" lvl="1" indent="-323850" algn="l" rtl="0">
              <a:lnSpc>
                <a:spcPct val="94000"/>
              </a:lnSpc>
              <a:spcBef>
                <a:spcPts val="400"/>
              </a:spcBef>
              <a:spcAft>
                <a:spcPts val="0"/>
              </a:spcAft>
              <a:buClr>
                <a:schemeClr val="dk2"/>
              </a:buClr>
              <a:buSzPts val="1500"/>
              <a:buFont typeface="Source Sans Pro"/>
              <a:buChar char="–"/>
              <a:defRPr sz="1500" b="0" i="1" u="none" strike="noStrike" cap="none">
                <a:solidFill>
                  <a:schemeClr val="dk2"/>
                </a:solidFill>
                <a:latin typeface="Source Sans Pro"/>
                <a:ea typeface="Source Sans Pro"/>
                <a:cs typeface="Source Sans Pro"/>
                <a:sym typeface="Source Sans Pro"/>
              </a:defRPr>
            </a:lvl2pPr>
            <a:lvl3pPr marL="1371600" marR="0" lvl="2" indent="-317500" algn="l" rtl="0">
              <a:lnSpc>
                <a:spcPct val="94000"/>
              </a:lnSpc>
              <a:spcBef>
                <a:spcPts val="400"/>
              </a:spcBef>
              <a:spcAft>
                <a:spcPts val="0"/>
              </a:spcAft>
              <a:buClr>
                <a:schemeClr val="dk2"/>
              </a:buClr>
              <a:buSzPts val="1400"/>
              <a:buFont typeface="Source Sans Pro"/>
              <a:buChar char="■"/>
              <a:defRPr sz="1400" b="0" i="0" u="none" strike="noStrike" cap="none">
                <a:solidFill>
                  <a:schemeClr val="dk2"/>
                </a:solidFill>
                <a:latin typeface="Source Sans Pro"/>
                <a:ea typeface="Source Sans Pro"/>
                <a:cs typeface="Source Sans Pro"/>
                <a:sym typeface="Source Sans Pro"/>
              </a:defRPr>
            </a:lvl3pPr>
            <a:lvl4pPr marL="1828800" marR="0" lvl="3" indent="-317500" algn="l" rtl="0">
              <a:lnSpc>
                <a:spcPct val="94000"/>
              </a:lnSpc>
              <a:spcBef>
                <a:spcPts val="400"/>
              </a:spcBef>
              <a:spcAft>
                <a:spcPts val="0"/>
              </a:spcAft>
              <a:buClr>
                <a:schemeClr val="dk2"/>
              </a:buClr>
              <a:buSzPts val="1400"/>
              <a:buFont typeface="Source Sans Pro"/>
              <a:buChar char="–"/>
              <a:defRPr sz="1400" b="0" i="1" u="none" strike="noStrike" cap="none">
                <a:solidFill>
                  <a:schemeClr val="dk2"/>
                </a:solidFill>
                <a:latin typeface="Source Sans Pro"/>
                <a:ea typeface="Source Sans Pro"/>
                <a:cs typeface="Source Sans Pro"/>
                <a:sym typeface="Source Sans Pro"/>
              </a:defRPr>
            </a:lvl4pPr>
            <a:lvl5pPr marL="2286000" marR="0" lvl="4" indent="-304800" algn="l" rtl="0">
              <a:lnSpc>
                <a:spcPct val="94000"/>
              </a:lnSpc>
              <a:spcBef>
                <a:spcPts val="400"/>
              </a:spcBef>
              <a:spcAft>
                <a:spcPts val="0"/>
              </a:spcAft>
              <a:buClr>
                <a:schemeClr val="dk2"/>
              </a:buClr>
              <a:buSzPts val="1200"/>
              <a:buFont typeface="Source Sans Pro"/>
              <a:buChar char="■"/>
              <a:defRPr sz="1200" b="0" i="0" u="none" strike="noStrike" cap="none">
                <a:solidFill>
                  <a:schemeClr val="dk2"/>
                </a:solidFill>
                <a:latin typeface="Source Sans Pro"/>
                <a:ea typeface="Source Sans Pro"/>
                <a:cs typeface="Source Sans Pro"/>
                <a:sym typeface="Source Sans Pro"/>
              </a:defRPr>
            </a:lvl5pPr>
            <a:lvl6pPr marL="2743200" marR="0" lvl="5" indent="-304800" algn="l" rtl="0">
              <a:lnSpc>
                <a:spcPct val="94000"/>
              </a:lnSpc>
              <a:spcBef>
                <a:spcPts val="400"/>
              </a:spcBef>
              <a:spcAft>
                <a:spcPts val="0"/>
              </a:spcAft>
              <a:buClr>
                <a:schemeClr val="dk2"/>
              </a:buClr>
              <a:buSzPts val="1200"/>
              <a:buFont typeface="Source Sans Pro"/>
              <a:buChar char="–"/>
              <a:defRPr sz="1200" b="0" i="1" u="none" strike="noStrike" cap="none">
                <a:solidFill>
                  <a:schemeClr val="dk2"/>
                </a:solidFill>
                <a:latin typeface="Source Sans Pro"/>
                <a:ea typeface="Source Sans Pro"/>
                <a:cs typeface="Source Sans Pro"/>
                <a:sym typeface="Source Sans Pro"/>
              </a:defRPr>
            </a:lvl6pPr>
            <a:lvl7pPr marL="3200400" marR="0" lvl="6" indent="-304800" algn="l" rtl="0">
              <a:lnSpc>
                <a:spcPct val="94000"/>
              </a:lnSpc>
              <a:spcBef>
                <a:spcPts val="400"/>
              </a:spcBef>
              <a:spcAft>
                <a:spcPts val="0"/>
              </a:spcAft>
              <a:buClr>
                <a:schemeClr val="dk2"/>
              </a:buClr>
              <a:buSzPts val="1200"/>
              <a:buFont typeface="Source Sans Pro"/>
              <a:buChar char="■"/>
              <a:defRPr sz="1200" b="0" i="0" u="none" strike="noStrike" cap="none">
                <a:solidFill>
                  <a:schemeClr val="dk2"/>
                </a:solidFill>
                <a:latin typeface="Source Sans Pro"/>
                <a:ea typeface="Source Sans Pro"/>
                <a:cs typeface="Source Sans Pro"/>
                <a:sym typeface="Source Sans Pro"/>
              </a:defRPr>
            </a:lvl7pPr>
            <a:lvl8pPr marL="3657600" marR="0" lvl="7" indent="-304800" algn="l" rtl="0">
              <a:lnSpc>
                <a:spcPct val="94000"/>
              </a:lnSpc>
              <a:spcBef>
                <a:spcPts val="400"/>
              </a:spcBef>
              <a:spcAft>
                <a:spcPts val="0"/>
              </a:spcAft>
              <a:buClr>
                <a:schemeClr val="dk2"/>
              </a:buClr>
              <a:buSzPts val="1200"/>
              <a:buFont typeface="Source Sans Pro"/>
              <a:buChar char="–"/>
              <a:defRPr sz="1200" b="0" i="1" u="none" strike="noStrike" cap="none">
                <a:solidFill>
                  <a:schemeClr val="dk2"/>
                </a:solidFill>
                <a:latin typeface="Source Sans Pro"/>
                <a:ea typeface="Source Sans Pro"/>
                <a:cs typeface="Source Sans Pro"/>
                <a:sym typeface="Source Sans Pro"/>
              </a:defRPr>
            </a:lvl8pPr>
            <a:lvl9pPr marL="4114800" marR="0" lvl="8" indent="-304800" algn="l" rtl="0">
              <a:lnSpc>
                <a:spcPct val="94000"/>
              </a:lnSpc>
              <a:spcBef>
                <a:spcPts val="400"/>
              </a:spcBef>
              <a:spcAft>
                <a:spcPts val="200"/>
              </a:spcAft>
              <a:buClr>
                <a:schemeClr val="dk2"/>
              </a:buClr>
              <a:buSzPts val="1200"/>
              <a:buFont typeface="Source Sans Pro"/>
              <a:buChar char="■"/>
              <a:defRPr sz="1200" b="0" i="0" u="none" strike="noStrike" cap="none">
                <a:solidFill>
                  <a:schemeClr val="dk2"/>
                </a:solidFill>
                <a:latin typeface="Source Sans Pro"/>
                <a:ea typeface="Source Sans Pro"/>
                <a:cs typeface="Source Sans Pro"/>
                <a:sym typeface="Source Sans Pro"/>
              </a:defRPr>
            </a:lvl9pPr>
          </a:lstStyle>
          <a:p>
            <a:endParaRPr/>
          </a:p>
        </p:txBody>
      </p:sp>
      <p:sp>
        <p:nvSpPr>
          <p:cNvPr id="108" name="Shape 108"/>
          <p:cNvSpPr txBox="1">
            <a:spLocks noGrp="1"/>
          </p:cNvSpPr>
          <p:nvPr>
            <p:ph type="body" idx="2"/>
          </p:nvPr>
        </p:nvSpPr>
        <p:spPr>
          <a:xfrm>
            <a:off x="542925" y="2142258"/>
            <a:ext cx="2891790" cy="2258292"/>
          </a:xfrm>
          <a:prstGeom prst="rect">
            <a:avLst/>
          </a:prstGeom>
          <a:noFill/>
          <a:ln>
            <a:noFill/>
          </a:ln>
        </p:spPr>
        <p:txBody>
          <a:bodyPr spcFirstLastPara="1" wrap="square" lIns="68575" tIns="68575" rIns="68575" bIns="68575" anchor="t" anchorCtr="0"/>
          <a:lstStyle>
            <a:lvl1pPr marL="457200" marR="0" lvl="0" indent="-228600" algn="l" rtl="0">
              <a:lnSpc>
                <a:spcPct val="113000"/>
              </a:lnSpc>
              <a:spcBef>
                <a:spcPts val="0"/>
              </a:spcBef>
              <a:spcAft>
                <a:spcPts val="0"/>
              </a:spcAft>
              <a:buClr>
                <a:schemeClr val="dk2"/>
              </a:buClr>
              <a:buSzPts val="1200"/>
              <a:buFont typeface="Source Sans Pro"/>
              <a:buNone/>
              <a:defRPr sz="1200" b="0" i="0" u="none" strike="noStrike" cap="none">
                <a:solidFill>
                  <a:schemeClr val="dk2"/>
                </a:solidFill>
                <a:latin typeface="Source Sans Pro"/>
                <a:ea typeface="Source Sans Pro"/>
                <a:cs typeface="Source Sans Pro"/>
                <a:sym typeface="Source Sans Pro"/>
              </a:defRPr>
            </a:lvl1pPr>
            <a:lvl2pPr marL="914400" marR="0" lvl="1" indent="-228600" algn="l" rtl="0">
              <a:lnSpc>
                <a:spcPct val="94000"/>
              </a:lnSpc>
              <a:spcBef>
                <a:spcPts val="1100"/>
              </a:spcBef>
              <a:spcAft>
                <a:spcPts val="0"/>
              </a:spcAft>
              <a:buClr>
                <a:schemeClr val="dk2"/>
              </a:buClr>
              <a:buSzPts val="1100"/>
              <a:buFont typeface="Source Sans Pro"/>
              <a:buNone/>
              <a:defRPr sz="1100" b="0" i="1" u="none" strike="noStrike" cap="none">
                <a:solidFill>
                  <a:schemeClr val="dk2"/>
                </a:solidFill>
                <a:latin typeface="Source Sans Pro"/>
                <a:ea typeface="Source Sans Pro"/>
                <a:cs typeface="Source Sans Pro"/>
                <a:sym typeface="Source Sans Pro"/>
              </a:defRPr>
            </a:lvl2pPr>
            <a:lvl3pPr marL="1371600" marR="0" lvl="2" indent="-228600" algn="l" rtl="0">
              <a:lnSpc>
                <a:spcPct val="94000"/>
              </a:lnSpc>
              <a:spcBef>
                <a:spcPts val="400"/>
              </a:spcBef>
              <a:spcAft>
                <a:spcPts val="0"/>
              </a:spcAft>
              <a:buClr>
                <a:schemeClr val="dk2"/>
              </a:buClr>
              <a:buSzPts val="900"/>
              <a:buFont typeface="Source Sans Pro"/>
              <a:buNone/>
              <a:defRPr sz="900" b="0" i="0" u="none" strike="noStrike" cap="none">
                <a:solidFill>
                  <a:schemeClr val="dk2"/>
                </a:solidFill>
                <a:latin typeface="Source Sans Pro"/>
                <a:ea typeface="Source Sans Pro"/>
                <a:cs typeface="Source Sans Pro"/>
                <a:sym typeface="Source Sans Pro"/>
              </a:defRPr>
            </a:lvl3pPr>
            <a:lvl4pPr marL="1828800" marR="0" lvl="3" indent="-228600" algn="l" rtl="0">
              <a:lnSpc>
                <a:spcPct val="94000"/>
              </a:lnSpc>
              <a:spcBef>
                <a:spcPts val="400"/>
              </a:spcBef>
              <a:spcAft>
                <a:spcPts val="0"/>
              </a:spcAft>
              <a:buClr>
                <a:schemeClr val="dk2"/>
              </a:buClr>
              <a:buSzPts val="800"/>
              <a:buFont typeface="Source Sans Pro"/>
              <a:buNone/>
              <a:defRPr sz="800" b="0" i="1" u="none" strike="noStrike" cap="none">
                <a:solidFill>
                  <a:schemeClr val="dk2"/>
                </a:solidFill>
                <a:latin typeface="Source Sans Pro"/>
                <a:ea typeface="Source Sans Pro"/>
                <a:cs typeface="Source Sans Pro"/>
                <a:sym typeface="Source Sans Pro"/>
              </a:defRPr>
            </a:lvl4pPr>
            <a:lvl5pPr marL="2286000" marR="0" lvl="4" indent="-228600" algn="l" rtl="0">
              <a:lnSpc>
                <a:spcPct val="94000"/>
              </a:lnSpc>
              <a:spcBef>
                <a:spcPts val="400"/>
              </a:spcBef>
              <a:spcAft>
                <a:spcPts val="0"/>
              </a:spcAft>
              <a:buClr>
                <a:schemeClr val="dk2"/>
              </a:buClr>
              <a:buSzPts val="800"/>
              <a:buFont typeface="Source Sans Pro"/>
              <a:buNone/>
              <a:defRPr sz="800" b="0" i="0" u="none" strike="noStrike" cap="none">
                <a:solidFill>
                  <a:schemeClr val="dk2"/>
                </a:solidFill>
                <a:latin typeface="Source Sans Pro"/>
                <a:ea typeface="Source Sans Pro"/>
                <a:cs typeface="Source Sans Pro"/>
                <a:sym typeface="Source Sans Pro"/>
              </a:defRPr>
            </a:lvl5pPr>
            <a:lvl6pPr marL="2743200" marR="0" lvl="5" indent="-228600" algn="l" rtl="0">
              <a:lnSpc>
                <a:spcPct val="94000"/>
              </a:lnSpc>
              <a:spcBef>
                <a:spcPts val="400"/>
              </a:spcBef>
              <a:spcAft>
                <a:spcPts val="0"/>
              </a:spcAft>
              <a:buClr>
                <a:schemeClr val="dk2"/>
              </a:buClr>
              <a:buSzPts val="800"/>
              <a:buFont typeface="Source Sans Pro"/>
              <a:buNone/>
              <a:defRPr sz="800" b="0" i="1" u="none" strike="noStrike" cap="none">
                <a:solidFill>
                  <a:schemeClr val="dk2"/>
                </a:solidFill>
                <a:latin typeface="Source Sans Pro"/>
                <a:ea typeface="Source Sans Pro"/>
                <a:cs typeface="Source Sans Pro"/>
                <a:sym typeface="Source Sans Pro"/>
              </a:defRPr>
            </a:lvl6pPr>
            <a:lvl7pPr marL="3200400" marR="0" lvl="6" indent="-228600" algn="l" rtl="0">
              <a:lnSpc>
                <a:spcPct val="94000"/>
              </a:lnSpc>
              <a:spcBef>
                <a:spcPts val="400"/>
              </a:spcBef>
              <a:spcAft>
                <a:spcPts val="0"/>
              </a:spcAft>
              <a:buClr>
                <a:schemeClr val="dk2"/>
              </a:buClr>
              <a:buSzPts val="800"/>
              <a:buFont typeface="Source Sans Pro"/>
              <a:buNone/>
              <a:defRPr sz="800" b="0" i="0" u="none" strike="noStrike" cap="none">
                <a:solidFill>
                  <a:schemeClr val="dk2"/>
                </a:solidFill>
                <a:latin typeface="Source Sans Pro"/>
                <a:ea typeface="Source Sans Pro"/>
                <a:cs typeface="Source Sans Pro"/>
                <a:sym typeface="Source Sans Pro"/>
              </a:defRPr>
            </a:lvl7pPr>
            <a:lvl8pPr marL="3657600" marR="0" lvl="7" indent="-228600" algn="l" rtl="0">
              <a:lnSpc>
                <a:spcPct val="94000"/>
              </a:lnSpc>
              <a:spcBef>
                <a:spcPts val="400"/>
              </a:spcBef>
              <a:spcAft>
                <a:spcPts val="0"/>
              </a:spcAft>
              <a:buClr>
                <a:schemeClr val="dk2"/>
              </a:buClr>
              <a:buSzPts val="800"/>
              <a:buFont typeface="Source Sans Pro"/>
              <a:buNone/>
              <a:defRPr sz="800" b="0" i="1" u="none" strike="noStrike" cap="none">
                <a:solidFill>
                  <a:schemeClr val="dk2"/>
                </a:solidFill>
                <a:latin typeface="Source Sans Pro"/>
                <a:ea typeface="Source Sans Pro"/>
                <a:cs typeface="Source Sans Pro"/>
                <a:sym typeface="Source Sans Pro"/>
              </a:defRPr>
            </a:lvl8pPr>
            <a:lvl9pPr marL="4114800" marR="0" lvl="8" indent="-228600" algn="l" rtl="0">
              <a:lnSpc>
                <a:spcPct val="94000"/>
              </a:lnSpc>
              <a:spcBef>
                <a:spcPts val="400"/>
              </a:spcBef>
              <a:spcAft>
                <a:spcPts val="200"/>
              </a:spcAft>
              <a:buClr>
                <a:schemeClr val="dk2"/>
              </a:buClr>
              <a:buSzPts val="800"/>
              <a:buFont typeface="Source Sans Pro"/>
              <a:buNone/>
              <a:defRPr sz="800" b="0" i="0" u="none" strike="noStrike" cap="none">
                <a:solidFill>
                  <a:schemeClr val="dk2"/>
                </a:solidFill>
                <a:latin typeface="Source Sans Pro"/>
                <a:ea typeface="Source Sans Pro"/>
                <a:cs typeface="Source Sans Pro"/>
                <a:sym typeface="Source Sans Pro"/>
              </a:defRPr>
            </a:lvl9pPr>
          </a:lstStyle>
          <a:p>
            <a:endParaRPr/>
          </a:p>
        </p:txBody>
      </p:sp>
      <p:sp>
        <p:nvSpPr>
          <p:cNvPr id="109" name="Shape 109"/>
          <p:cNvSpPr txBox="1">
            <a:spLocks noGrp="1"/>
          </p:cNvSpPr>
          <p:nvPr>
            <p:ph type="dt" idx="10"/>
          </p:nvPr>
        </p:nvSpPr>
        <p:spPr>
          <a:xfrm>
            <a:off x="542925" y="4840039"/>
            <a:ext cx="903429" cy="303461"/>
          </a:xfrm>
          <a:prstGeom prst="rect">
            <a:avLst/>
          </a:prstGeom>
          <a:noFill/>
          <a:ln>
            <a:noFill/>
          </a:ln>
        </p:spPr>
        <p:txBody>
          <a:bodyPr spcFirstLastPara="1" wrap="square" lIns="68575" tIns="68575" rIns="68575" bIns="68575" anchor="ctr" anchorCtr="0"/>
          <a:lstStyle>
            <a:lvl1pPr marR="0" lvl="0" algn="l" rtl="0">
              <a:spcBef>
                <a:spcPts val="0"/>
              </a:spcBef>
              <a:spcAft>
                <a:spcPts val="0"/>
              </a:spcAft>
              <a:buSzPts val="1100"/>
              <a:buNone/>
              <a:defRPr sz="900" b="0" i="0" u="none" strike="noStrike" cap="none">
                <a:solidFill>
                  <a:schemeClr val="dk2"/>
                </a:solidFill>
                <a:latin typeface="Source Sans Pro"/>
                <a:ea typeface="Source Sans Pro"/>
                <a:cs typeface="Source Sans Pro"/>
                <a:sym typeface="Source Sans Pro"/>
              </a:defRPr>
            </a:lvl1pPr>
            <a:lvl2pPr marR="0" lvl="1"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2pPr>
            <a:lvl3pPr marR="0" lvl="2"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3pPr>
            <a:lvl4pPr marR="0" lvl="3"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4pPr>
            <a:lvl5pPr marR="0" lvl="4"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5pPr>
            <a:lvl6pPr marR="0" lvl="5"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6pPr>
            <a:lvl7pPr marR="0" lvl="6"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7pPr>
            <a:lvl8pPr marR="0" lvl="7"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8pPr>
            <a:lvl9pPr marR="0" lvl="8"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9pPr>
          </a:lstStyle>
          <a:p>
            <a:endParaRPr/>
          </a:p>
        </p:txBody>
      </p:sp>
      <p:sp>
        <p:nvSpPr>
          <p:cNvPr id="110" name="Shape 110"/>
          <p:cNvSpPr txBox="1">
            <a:spLocks noGrp="1"/>
          </p:cNvSpPr>
          <p:nvPr>
            <p:ph type="ftr" idx="11"/>
          </p:nvPr>
        </p:nvSpPr>
        <p:spPr>
          <a:xfrm>
            <a:off x="1654459" y="4840039"/>
            <a:ext cx="1780256" cy="303461"/>
          </a:xfrm>
          <a:prstGeom prst="rect">
            <a:avLst/>
          </a:prstGeom>
          <a:noFill/>
          <a:ln>
            <a:noFill/>
          </a:ln>
        </p:spPr>
        <p:txBody>
          <a:bodyPr spcFirstLastPara="1" wrap="square" lIns="68575" tIns="68575" rIns="68575" bIns="68575" anchor="ctr" anchorCtr="0"/>
          <a:lstStyle>
            <a:lvl1pPr marR="0" lvl="0" algn="l" rtl="0">
              <a:spcBef>
                <a:spcPts val="0"/>
              </a:spcBef>
              <a:spcAft>
                <a:spcPts val="0"/>
              </a:spcAft>
              <a:buSzPts val="1100"/>
              <a:buNone/>
              <a:defRPr sz="900" b="0" i="0" u="none" strike="noStrike" cap="none">
                <a:solidFill>
                  <a:schemeClr val="dk2"/>
                </a:solidFill>
                <a:latin typeface="Source Sans Pro"/>
                <a:ea typeface="Source Sans Pro"/>
                <a:cs typeface="Source Sans Pro"/>
                <a:sym typeface="Source Sans Pro"/>
              </a:defRPr>
            </a:lvl1pPr>
            <a:lvl2pPr marR="0" lvl="1"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2pPr>
            <a:lvl3pPr marR="0" lvl="2"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3pPr>
            <a:lvl4pPr marR="0" lvl="3"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4pPr>
            <a:lvl5pPr marR="0" lvl="4"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5pPr>
            <a:lvl6pPr marR="0" lvl="5"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6pPr>
            <a:lvl7pPr marR="0" lvl="6"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7pPr>
            <a:lvl8pPr marR="0" lvl="7"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8pPr>
            <a:lvl9pPr marR="0" lvl="8"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9pPr>
          </a:lstStyle>
          <a:p>
            <a:endParaRPr/>
          </a:p>
        </p:txBody>
      </p:sp>
      <p:sp>
        <p:nvSpPr>
          <p:cNvPr id="111" name="Shape 111"/>
          <p:cNvSpPr txBox="1">
            <a:spLocks noGrp="1"/>
          </p:cNvSpPr>
          <p:nvPr>
            <p:ph type="sldNum" idx="12"/>
          </p:nvPr>
        </p:nvSpPr>
        <p:spPr>
          <a:xfrm>
            <a:off x="7412355" y="4840039"/>
            <a:ext cx="1197219" cy="303461"/>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900" b="0" i="0" u="none" strike="noStrike" cap="none">
                <a:solidFill>
                  <a:schemeClr val="dk2"/>
                </a:solidFill>
                <a:latin typeface="Source Sans Pro"/>
                <a:ea typeface="Source Sans Pro"/>
                <a:cs typeface="Source Sans Pro"/>
                <a:sym typeface="Source Sans Pro"/>
              </a:defRPr>
            </a:lvl1pPr>
            <a:lvl2pPr marL="0" marR="0" lvl="1" indent="0" algn="r" rtl="0">
              <a:spcBef>
                <a:spcPts val="0"/>
              </a:spcBef>
              <a:buNone/>
              <a:defRPr sz="900" b="0" i="0" u="none" strike="noStrike" cap="none">
                <a:solidFill>
                  <a:schemeClr val="dk2"/>
                </a:solidFill>
                <a:latin typeface="Source Sans Pro"/>
                <a:ea typeface="Source Sans Pro"/>
                <a:cs typeface="Source Sans Pro"/>
                <a:sym typeface="Source Sans Pro"/>
              </a:defRPr>
            </a:lvl2pPr>
            <a:lvl3pPr marL="0" marR="0" lvl="2" indent="0" algn="r" rtl="0">
              <a:spcBef>
                <a:spcPts val="0"/>
              </a:spcBef>
              <a:buNone/>
              <a:defRPr sz="900" b="0" i="0" u="none" strike="noStrike" cap="none">
                <a:solidFill>
                  <a:schemeClr val="dk2"/>
                </a:solidFill>
                <a:latin typeface="Source Sans Pro"/>
                <a:ea typeface="Source Sans Pro"/>
                <a:cs typeface="Source Sans Pro"/>
                <a:sym typeface="Source Sans Pro"/>
              </a:defRPr>
            </a:lvl3pPr>
            <a:lvl4pPr marL="0" marR="0" lvl="3" indent="0" algn="r" rtl="0">
              <a:spcBef>
                <a:spcPts val="0"/>
              </a:spcBef>
              <a:buNone/>
              <a:defRPr sz="900" b="0" i="0" u="none" strike="noStrike" cap="none">
                <a:solidFill>
                  <a:schemeClr val="dk2"/>
                </a:solidFill>
                <a:latin typeface="Source Sans Pro"/>
                <a:ea typeface="Source Sans Pro"/>
                <a:cs typeface="Source Sans Pro"/>
                <a:sym typeface="Source Sans Pro"/>
              </a:defRPr>
            </a:lvl4pPr>
            <a:lvl5pPr marL="0" marR="0" lvl="4" indent="0" algn="r" rtl="0">
              <a:spcBef>
                <a:spcPts val="0"/>
              </a:spcBef>
              <a:buNone/>
              <a:defRPr sz="900" b="0" i="0" u="none" strike="noStrike" cap="none">
                <a:solidFill>
                  <a:schemeClr val="dk2"/>
                </a:solidFill>
                <a:latin typeface="Source Sans Pro"/>
                <a:ea typeface="Source Sans Pro"/>
                <a:cs typeface="Source Sans Pro"/>
                <a:sym typeface="Source Sans Pro"/>
              </a:defRPr>
            </a:lvl5pPr>
            <a:lvl6pPr marL="0" marR="0" lvl="5" indent="0" algn="r" rtl="0">
              <a:spcBef>
                <a:spcPts val="0"/>
              </a:spcBef>
              <a:buNone/>
              <a:defRPr sz="900" b="0" i="0" u="none" strike="noStrike" cap="none">
                <a:solidFill>
                  <a:schemeClr val="dk2"/>
                </a:solidFill>
                <a:latin typeface="Source Sans Pro"/>
                <a:ea typeface="Source Sans Pro"/>
                <a:cs typeface="Source Sans Pro"/>
                <a:sym typeface="Source Sans Pro"/>
              </a:defRPr>
            </a:lvl6pPr>
            <a:lvl7pPr marL="0" marR="0" lvl="6" indent="0" algn="r" rtl="0">
              <a:spcBef>
                <a:spcPts val="0"/>
              </a:spcBef>
              <a:buNone/>
              <a:defRPr sz="900" b="0" i="0" u="none" strike="noStrike" cap="none">
                <a:solidFill>
                  <a:schemeClr val="dk2"/>
                </a:solidFill>
                <a:latin typeface="Source Sans Pro"/>
                <a:ea typeface="Source Sans Pro"/>
                <a:cs typeface="Source Sans Pro"/>
                <a:sym typeface="Source Sans Pro"/>
              </a:defRPr>
            </a:lvl7pPr>
            <a:lvl8pPr marL="0" marR="0" lvl="7" indent="0" algn="r" rtl="0">
              <a:spcBef>
                <a:spcPts val="0"/>
              </a:spcBef>
              <a:buNone/>
              <a:defRPr sz="900" b="0" i="0" u="none" strike="noStrike" cap="none">
                <a:solidFill>
                  <a:schemeClr val="dk2"/>
                </a:solidFill>
                <a:latin typeface="Source Sans Pro"/>
                <a:ea typeface="Source Sans Pro"/>
                <a:cs typeface="Source Sans Pro"/>
                <a:sym typeface="Source Sans Pro"/>
              </a:defRPr>
            </a:lvl8pPr>
            <a:lvl9pPr marL="0" marR="0" lvl="8" indent="0" algn="r" rtl="0">
              <a:spcBef>
                <a:spcPts val="0"/>
              </a:spcBef>
              <a:buNone/>
              <a:defRPr sz="900" b="0" i="0" u="none" strike="noStrike" cap="none">
                <a:solidFill>
                  <a:schemeClr val="dk2"/>
                </a:solidFill>
                <a:latin typeface="Source Sans Pro"/>
                <a:ea typeface="Source Sans Pro"/>
                <a:cs typeface="Source Sans Pro"/>
                <a:sym typeface="Source Sans Pro"/>
              </a:defRPr>
            </a:lvl9pPr>
          </a:lstStyle>
          <a:p>
            <a:pPr marL="0" lvl="0" indent="0">
              <a:spcBef>
                <a:spcPts val="0"/>
              </a:spcBef>
              <a:spcAft>
                <a:spcPts val="0"/>
              </a:spcAft>
              <a:buNone/>
            </a:pPr>
            <a:fld id="{00000000-1234-1234-1234-123412341234}" type="slidenum">
              <a:rPr lang="en"/>
              <a:pPr marL="0" lvl="0" indent="0">
                <a:spcBef>
                  <a:spcPts val="0"/>
                </a:spcBef>
                <a:spcAft>
                  <a:spcPts val="0"/>
                </a:spcAft>
                <a:buNone/>
              </a:pPr>
              <a:t>‹#›</a:t>
            </a:fld>
            <a:endParaRPr/>
          </a:p>
        </p:txBody>
      </p:sp>
      <p:sp>
        <p:nvSpPr>
          <p:cNvPr id="112" name="Shape 112"/>
          <p:cNvSpPr/>
          <p:nvPr/>
        </p:nvSpPr>
        <p:spPr>
          <a:xfrm>
            <a:off x="3977640" y="282"/>
            <a:ext cx="171450" cy="5143500"/>
          </a:xfrm>
          <a:prstGeom prst="rect">
            <a:avLst/>
          </a:prstGeom>
          <a:solidFill>
            <a:schemeClr val="dk2"/>
          </a:solidFill>
          <a:ln>
            <a:noFill/>
          </a:ln>
        </p:spPr>
        <p:txBody>
          <a:bodyPr spcFirstLastPara="1" wrap="square" lIns="68575" tIns="68575" rIns="68575" bIns="68575" anchor="ctr" anchorCtr="0">
            <a:noAutofit/>
          </a:bodyPr>
          <a:lstStyle/>
          <a:p>
            <a:pPr marL="0" lvl="0" indent="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Shape 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pPr marL="0" lvl="0" indent="0">
                <a:spcBef>
                  <a:spcPts val="0"/>
                </a:spcBef>
                <a:spcAft>
                  <a:spcPts val="0"/>
                </a:spcAft>
                <a:buNone/>
              </a:pPr>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matchingName="Picture with Caption" type="picTx">
  <p:cSld name="PICTURE_WITH_CAPTION_TEXT">
    <p:spTree>
      <p:nvGrpSpPr>
        <p:cNvPr id="1" name="Shape 113"/>
        <p:cNvGrpSpPr/>
        <p:nvPr/>
      </p:nvGrpSpPr>
      <p:grpSpPr>
        <a:xfrm>
          <a:off x="0" y="0"/>
          <a:ext cx="0" cy="0"/>
          <a:chOff x="0" y="0"/>
          <a:chExt cx="0" cy="0"/>
        </a:xfrm>
      </p:grpSpPr>
      <p:sp>
        <p:nvSpPr>
          <p:cNvPr id="114" name="Shape 114"/>
          <p:cNvSpPr/>
          <p:nvPr/>
        </p:nvSpPr>
        <p:spPr>
          <a:xfrm>
            <a:off x="0" y="282"/>
            <a:ext cx="3977640" cy="5143218"/>
          </a:xfrm>
          <a:prstGeom prst="rect">
            <a:avLst/>
          </a:prstGeom>
          <a:solidFill>
            <a:schemeClr val="accent1"/>
          </a:solidFill>
          <a:ln>
            <a:noFill/>
          </a:ln>
        </p:spPr>
        <p:txBody>
          <a:bodyPr spcFirstLastPara="1" wrap="square" lIns="68575" tIns="68575" rIns="68575" bIns="68575" anchor="ctr" anchorCtr="0">
            <a:noAutofit/>
          </a:bodyPr>
          <a:lstStyle/>
          <a:p>
            <a:pPr marL="0" lvl="0" indent="0">
              <a:spcBef>
                <a:spcPts val="0"/>
              </a:spcBef>
              <a:spcAft>
                <a:spcPts val="0"/>
              </a:spcAft>
              <a:buNone/>
            </a:pPr>
            <a:endParaRPr/>
          </a:p>
        </p:txBody>
      </p:sp>
      <p:sp>
        <p:nvSpPr>
          <p:cNvPr id="115" name="Shape 115"/>
          <p:cNvSpPr txBox="1">
            <a:spLocks noGrp="1"/>
          </p:cNvSpPr>
          <p:nvPr>
            <p:ph type="title"/>
          </p:nvPr>
        </p:nvSpPr>
        <p:spPr>
          <a:xfrm>
            <a:off x="542925" y="514350"/>
            <a:ext cx="2891790" cy="1618413"/>
          </a:xfrm>
          <a:prstGeom prst="rect">
            <a:avLst/>
          </a:prstGeom>
          <a:noFill/>
          <a:ln>
            <a:noFill/>
          </a:ln>
        </p:spPr>
        <p:txBody>
          <a:bodyPr spcFirstLastPara="1" wrap="square" lIns="68575" tIns="68575" rIns="68575" bIns="68575" anchor="t" anchorCtr="0"/>
          <a:lstStyle>
            <a:lvl1pPr marR="0" lvl="0" algn="l" rtl="0">
              <a:lnSpc>
                <a:spcPct val="84000"/>
              </a:lnSpc>
              <a:spcBef>
                <a:spcPts val="0"/>
              </a:spcBef>
              <a:spcAft>
                <a:spcPts val="0"/>
              </a:spcAft>
              <a:buClr>
                <a:schemeClr val="dk2"/>
              </a:buClr>
              <a:buSzPts val="3600"/>
              <a:buFont typeface="Source Sans Pro"/>
              <a:buNone/>
              <a:defRPr sz="3600" b="0" i="0" u="none" strike="noStrike" cap="none">
                <a:solidFill>
                  <a:schemeClr val="dk2"/>
                </a:solidFill>
                <a:latin typeface="Source Sans Pro"/>
                <a:ea typeface="Source Sans Pro"/>
                <a:cs typeface="Source Sans Pro"/>
                <a:sym typeface="Source Sans Pro"/>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a:endParaRPr/>
          </a:p>
        </p:txBody>
      </p:sp>
      <p:sp>
        <p:nvSpPr>
          <p:cNvPr id="116" name="Shape 116"/>
          <p:cNvSpPr>
            <a:spLocks noGrp="1"/>
          </p:cNvSpPr>
          <p:nvPr>
            <p:ph type="pic" idx="2"/>
          </p:nvPr>
        </p:nvSpPr>
        <p:spPr>
          <a:xfrm>
            <a:off x="4149090" y="0"/>
            <a:ext cx="4994910" cy="5143499"/>
          </a:xfrm>
          <a:prstGeom prst="rect">
            <a:avLst/>
          </a:prstGeom>
          <a:noFill/>
          <a:ln>
            <a:noFill/>
          </a:ln>
        </p:spPr>
        <p:txBody>
          <a:bodyPr spcFirstLastPara="1" wrap="square" lIns="68575" tIns="68575" rIns="68575" bIns="68575" anchor="t" anchorCtr="0"/>
          <a:lstStyle>
            <a:lvl1pPr marR="0" lvl="0" algn="l" rtl="0">
              <a:lnSpc>
                <a:spcPct val="94000"/>
              </a:lnSpc>
              <a:spcBef>
                <a:spcPts val="800"/>
              </a:spcBef>
              <a:spcAft>
                <a:spcPts val="0"/>
              </a:spcAft>
              <a:buClr>
                <a:schemeClr val="dk2"/>
              </a:buClr>
              <a:buSzPts val="1500"/>
              <a:buFont typeface="Source Sans Pro"/>
              <a:buNone/>
              <a:defRPr sz="1500" b="0" i="0" u="none" strike="noStrike" cap="none">
                <a:solidFill>
                  <a:schemeClr val="dk2"/>
                </a:solidFill>
                <a:latin typeface="Source Sans Pro"/>
                <a:ea typeface="Source Sans Pro"/>
                <a:cs typeface="Source Sans Pro"/>
                <a:sym typeface="Source Sans Pro"/>
              </a:defRPr>
            </a:lvl1pPr>
            <a:lvl2pPr marR="0" lvl="1" algn="l" rtl="0">
              <a:lnSpc>
                <a:spcPct val="94000"/>
              </a:lnSpc>
              <a:spcBef>
                <a:spcPts val="400"/>
              </a:spcBef>
              <a:spcAft>
                <a:spcPts val="0"/>
              </a:spcAft>
              <a:buClr>
                <a:schemeClr val="dk2"/>
              </a:buClr>
              <a:buSzPts val="1500"/>
              <a:buFont typeface="Source Sans Pro"/>
              <a:buNone/>
              <a:defRPr sz="1500" b="0" i="1" u="none" strike="noStrike" cap="none">
                <a:solidFill>
                  <a:schemeClr val="dk2"/>
                </a:solidFill>
                <a:latin typeface="Source Sans Pro"/>
                <a:ea typeface="Source Sans Pro"/>
                <a:cs typeface="Source Sans Pro"/>
                <a:sym typeface="Source Sans Pro"/>
              </a:defRPr>
            </a:lvl2pPr>
            <a:lvl3pPr marR="0" lvl="2" algn="l" rtl="0">
              <a:lnSpc>
                <a:spcPct val="94000"/>
              </a:lnSpc>
              <a:spcBef>
                <a:spcPts val="400"/>
              </a:spcBef>
              <a:spcAft>
                <a:spcPts val="0"/>
              </a:spcAft>
              <a:buClr>
                <a:schemeClr val="dk2"/>
              </a:buClr>
              <a:buSzPts val="1500"/>
              <a:buFont typeface="Source Sans Pro"/>
              <a:buNone/>
              <a:defRPr sz="1500" b="0" i="0" u="none" strike="noStrike" cap="none">
                <a:solidFill>
                  <a:schemeClr val="dk2"/>
                </a:solidFill>
                <a:latin typeface="Source Sans Pro"/>
                <a:ea typeface="Source Sans Pro"/>
                <a:cs typeface="Source Sans Pro"/>
                <a:sym typeface="Source Sans Pro"/>
              </a:defRPr>
            </a:lvl3pPr>
            <a:lvl4pPr marR="0" lvl="3" algn="l" rtl="0">
              <a:lnSpc>
                <a:spcPct val="94000"/>
              </a:lnSpc>
              <a:spcBef>
                <a:spcPts val="400"/>
              </a:spcBef>
              <a:spcAft>
                <a:spcPts val="0"/>
              </a:spcAft>
              <a:buClr>
                <a:schemeClr val="dk2"/>
              </a:buClr>
              <a:buSzPts val="1500"/>
              <a:buFont typeface="Source Sans Pro"/>
              <a:buNone/>
              <a:defRPr sz="1500" b="0" i="1" u="none" strike="noStrike" cap="none">
                <a:solidFill>
                  <a:schemeClr val="dk2"/>
                </a:solidFill>
                <a:latin typeface="Source Sans Pro"/>
                <a:ea typeface="Source Sans Pro"/>
                <a:cs typeface="Source Sans Pro"/>
                <a:sym typeface="Source Sans Pro"/>
              </a:defRPr>
            </a:lvl4pPr>
            <a:lvl5pPr marR="0" lvl="4" algn="l" rtl="0">
              <a:lnSpc>
                <a:spcPct val="94000"/>
              </a:lnSpc>
              <a:spcBef>
                <a:spcPts val="400"/>
              </a:spcBef>
              <a:spcAft>
                <a:spcPts val="0"/>
              </a:spcAft>
              <a:buClr>
                <a:schemeClr val="dk2"/>
              </a:buClr>
              <a:buSzPts val="1500"/>
              <a:buFont typeface="Source Sans Pro"/>
              <a:buNone/>
              <a:defRPr sz="1500" b="0" i="0" u="none" strike="noStrike" cap="none">
                <a:solidFill>
                  <a:schemeClr val="dk2"/>
                </a:solidFill>
                <a:latin typeface="Source Sans Pro"/>
                <a:ea typeface="Source Sans Pro"/>
                <a:cs typeface="Source Sans Pro"/>
                <a:sym typeface="Source Sans Pro"/>
              </a:defRPr>
            </a:lvl5pPr>
            <a:lvl6pPr marR="0" lvl="5" algn="l" rtl="0">
              <a:lnSpc>
                <a:spcPct val="94000"/>
              </a:lnSpc>
              <a:spcBef>
                <a:spcPts val="400"/>
              </a:spcBef>
              <a:spcAft>
                <a:spcPts val="0"/>
              </a:spcAft>
              <a:buClr>
                <a:schemeClr val="dk2"/>
              </a:buClr>
              <a:buSzPts val="1500"/>
              <a:buFont typeface="Source Sans Pro"/>
              <a:buNone/>
              <a:defRPr sz="1500" b="0" i="1" u="none" strike="noStrike" cap="none">
                <a:solidFill>
                  <a:schemeClr val="dk2"/>
                </a:solidFill>
                <a:latin typeface="Source Sans Pro"/>
                <a:ea typeface="Source Sans Pro"/>
                <a:cs typeface="Source Sans Pro"/>
                <a:sym typeface="Source Sans Pro"/>
              </a:defRPr>
            </a:lvl6pPr>
            <a:lvl7pPr marR="0" lvl="6" algn="l" rtl="0">
              <a:lnSpc>
                <a:spcPct val="94000"/>
              </a:lnSpc>
              <a:spcBef>
                <a:spcPts val="400"/>
              </a:spcBef>
              <a:spcAft>
                <a:spcPts val="0"/>
              </a:spcAft>
              <a:buClr>
                <a:schemeClr val="dk2"/>
              </a:buClr>
              <a:buSzPts val="1500"/>
              <a:buFont typeface="Source Sans Pro"/>
              <a:buNone/>
              <a:defRPr sz="1500" b="0" i="0" u="none" strike="noStrike" cap="none">
                <a:solidFill>
                  <a:schemeClr val="dk2"/>
                </a:solidFill>
                <a:latin typeface="Source Sans Pro"/>
                <a:ea typeface="Source Sans Pro"/>
                <a:cs typeface="Source Sans Pro"/>
                <a:sym typeface="Source Sans Pro"/>
              </a:defRPr>
            </a:lvl7pPr>
            <a:lvl8pPr marR="0" lvl="7" algn="l" rtl="0">
              <a:lnSpc>
                <a:spcPct val="94000"/>
              </a:lnSpc>
              <a:spcBef>
                <a:spcPts val="400"/>
              </a:spcBef>
              <a:spcAft>
                <a:spcPts val="0"/>
              </a:spcAft>
              <a:buClr>
                <a:schemeClr val="dk2"/>
              </a:buClr>
              <a:buSzPts val="1500"/>
              <a:buFont typeface="Source Sans Pro"/>
              <a:buNone/>
              <a:defRPr sz="1500" b="0" i="1" u="none" strike="noStrike" cap="none">
                <a:solidFill>
                  <a:schemeClr val="dk2"/>
                </a:solidFill>
                <a:latin typeface="Source Sans Pro"/>
                <a:ea typeface="Source Sans Pro"/>
                <a:cs typeface="Source Sans Pro"/>
                <a:sym typeface="Source Sans Pro"/>
              </a:defRPr>
            </a:lvl8pPr>
            <a:lvl9pPr marR="0" lvl="8" algn="l" rtl="0">
              <a:lnSpc>
                <a:spcPct val="94000"/>
              </a:lnSpc>
              <a:spcBef>
                <a:spcPts val="400"/>
              </a:spcBef>
              <a:spcAft>
                <a:spcPts val="200"/>
              </a:spcAft>
              <a:buClr>
                <a:schemeClr val="dk2"/>
              </a:buClr>
              <a:buSzPts val="1500"/>
              <a:buFont typeface="Source Sans Pro"/>
              <a:buNone/>
              <a:defRPr sz="1500" b="0" i="0" u="none" strike="noStrike" cap="none">
                <a:solidFill>
                  <a:schemeClr val="dk2"/>
                </a:solidFill>
                <a:latin typeface="Source Sans Pro"/>
                <a:ea typeface="Source Sans Pro"/>
                <a:cs typeface="Source Sans Pro"/>
                <a:sym typeface="Source Sans Pro"/>
              </a:defRPr>
            </a:lvl9pPr>
          </a:lstStyle>
          <a:p>
            <a:endParaRPr/>
          </a:p>
        </p:txBody>
      </p:sp>
      <p:sp>
        <p:nvSpPr>
          <p:cNvPr id="117" name="Shape 117"/>
          <p:cNvSpPr txBox="1">
            <a:spLocks noGrp="1"/>
          </p:cNvSpPr>
          <p:nvPr>
            <p:ph type="body" idx="1"/>
          </p:nvPr>
        </p:nvSpPr>
        <p:spPr>
          <a:xfrm>
            <a:off x="542925" y="2141976"/>
            <a:ext cx="2891790" cy="2258574"/>
          </a:xfrm>
          <a:prstGeom prst="rect">
            <a:avLst/>
          </a:prstGeom>
          <a:noFill/>
          <a:ln>
            <a:noFill/>
          </a:ln>
        </p:spPr>
        <p:txBody>
          <a:bodyPr spcFirstLastPara="1" wrap="square" lIns="68575" tIns="68575" rIns="68575" bIns="68575" anchor="t" anchorCtr="0"/>
          <a:lstStyle>
            <a:lvl1pPr marL="457200" marR="0" lvl="0" indent="-228600" algn="l" rtl="0">
              <a:lnSpc>
                <a:spcPct val="113000"/>
              </a:lnSpc>
              <a:spcBef>
                <a:spcPts val="0"/>
              </a:spcBef>
              <a:spcAft>
                <a:spcPts val="0"/>
              </a:spcAft>
              <a:buClr>
                <a:schemeClr val="dk2"/>
              </a:buClr>
              <a:buSzPts val="1200"/>
              <a:buFont typeface="Source Sans Pro"/>
              <a:buNone/>
              <a:defRPr sz="1200" b="0" i="0" u="none" strike="noStrike" cap="none">
                <a:solidFill>
                  <a:schemeClr val="dk2"/>
                </a:solidFill>
                <a:latin typeface="Source Sans Pro"/>
                <a:ea typeface="Source Sans Pro"/>
                <a:cs typeface="Source Sans Pro"/>
                <a:sym typeface="Source Sans Pro"/>
              </a:defRPr>
            </a:lvl1pPr>
            <a:lvl2pPr marL="914400" marR="0" lvl="1" indent="-228600" algn="l" rtl="0">
              <a:lnSpc>
                <a:spcPct val="94000"/>
              </a:lnSpc>
              <a:spcBef>
                <a:spcPts val="1100"/>
              </a:spcBef>
              <a:spcAft>
                <a:spcPts val="0"/>
              </a:spcAft>
              <a:buClr>
                <a:schemeClr val="dk2"/>
              </a:buClr>
              <a:buSzPts val="1100"/>
              <a:buFont typeface="Source Sans Pro"/>
              <a:buNone/>
              <a:defRPr sz="1100" b="0" i="1" u="none" strike="noStrike" cap="none">
                <a:solidFill>
                  <a:schemeClr val="dk2"/>
                </a:solidFill>
                <a:latin typeface="Source Sans Pro"/>
                <a:ea typeface="Source Sans Pro"/>
                <a:cs typeface="Source Sans Pro"/>
                <a:sym typeface="Source Sans Pro"/>
              </a:defRPr>
            </a:lvl2pPr>
            <a:lvl3pPr marL="1371600" marR="0" lvl="2" indent="-228600" algn="l" rtl="0">
              <a:lnSpc>
                <a:spcPct val="94000"/>
              </a:lnSpc>
              <a:spcBef>
                <a:spcPts val="400"/>
              </a:spcBef>
              <a:spcAft>
                <a:spcPts val="0"/>
              </a:spcAft>
              <a:buClr>
                <a:schemeClr val="dk2"/>
              </a:buClr>
              <a:buSzPts val="900"/>
              <a:buFont typeface="Source Sans Pro"/>
              <a:buNone/>
              <a:defRPr sz="900" b="0" i="0" u="none" strike="noStrike" cap="none">
                <a:solidFill>
                  <a:schemeClr val="dk2"/>
                </a:solidFill>
                <a:latin typeface="Source Sans Pro"/>
                <a:ea typeface="Source Sans Pro"/>
                <a:cs typeface="Source Sans Pro"/>
                <a:sym typeface="Source Sans Pro"/>
              </a:defRPr>
            </a:lvl3pPr>
            <a:lvl4pPr marL="1828800" marR="0" lvl="3" indent="-228600" algn="l" rtl="0">
              <a:lnSpc>
                <a:spcPct val="94000"/>
              </a:lnSpc>
              <a:spcBef>
                <a:spcPts val="400"/>
              </a:spcBef>
              <a:spcAft>
                <a:spcPts val="0"/>
              </a:spcAft>
              <a:buClr>
                <a:schemeClr val="dk2"/>
              </a:buClr>
              <a:buSzPts val="800"/>
              <a:buFont typeface="Source Sans Pro"/>
              <a:buNone/>
              <a:defRPr sz="800" b="0" i="1" u="none" strike="noStrike" cap="none">
                <a:solidFill>
                  <a:schemeClr val="dk2"/>
                </a:solidFill>
                <a:latin typeface="Source Sans Pro"/>
                <a:ea typeface="Source Sans Pro"/>
                <a:cs typeface="Source Sans Pro"/>
                <a:sym typeface="Source Sans Pro"/>
              </a:defRPr>
            </a:lvl4pPr>
            <a:lvl5pPr marL="2286000" marR="0" lvl="4" indent="-228600" algn="l" rtl="0">
              <a:lnSpc>
                <a:spcPct val="94000"/>
              </a:lnSpc>
              <a:spcBef>
                <a:spcPts val="400"/>
              </a:spcBef>
              <a:spcAft>
                <a:spcPts val="0"/>
              </a:spcAft>
              <a:buClr>
                <a:schemeClr val="dk2"/>
              </a:buClr>
              <a:buSzPts val="800"/>
              <a:buFont typeface="Source Sans Pro"/>
              <a:buNone/>
              <a:defRPr sz="800" b="0" i="0" u="none" strike="noStrike" cap="none">
                <a:solidFill>
                  <a:schemeClr val="dk2"/>
                </a:solidFill>
                <a:latin typeface="Source Sans Pro"/>
                <a:ea typeface="Source Sans Pro"/>
                <a:cs typeface="Source Sans Pro"/>
                <a:sym typeface="Source Sans Pro"/>
              </a:defRPr>
            </a:lvl5pPr>
            <a:lvl6pPr marL="2743200" marR="0" lvl="5" indent="-228600" algn="l" rtl="0">
              <a:lnSpc>
                <a:spcPct val="94000"/>
              </a:lnSpc>
              <a:spcBef>
                <a:spcPts val="400"/>
              </a:spcBef>
              <a:spcAft>
                <a:spcPts val="0"/>
              </a:spcAft>
              <a:buClr>
                <a:schemeClr val="dk2"/>
              </a:buClr>
              <a:buSzPts val="800"/>
              <a:buFont typeface="Source Sans Pro"/>
              <a:buNone/>
              <a:defRPr sz="800" b="0" i="1" u="none" strike="noStrike" cap="none">
                <a:solidFill>
                  <a:schemeClr val="dk2"/>
                </a:solidFill>
                <a:latin typeface="Source Sans Pro"/>
                <a:ea typeface="Source Sans Pro"/>
                <a:cs typeface="Source Sans Pro"/>
                <a:sym typeface="Source Sans Pro"/>
              </a:defRPr>
            </a:lvl6pPr>
            <a:lvl7pPr marL="3200400" marR="0" lvl="6" indent="-228600" algn="l" rtl="0">
              <a:lnSpc>
                <a:spcPct val="94000"/>
              </a:lnSpc>
              <a:spcBef>
                <a:spcPts val="400"/>
              </a:spcBef>
              <a:spcAft>
                <a:spcPts val="0"/>
              </a:spcAft>
              <a:buClr>
                <a:schemeClr val="dk2"/>
              </a:buClr>
              <a:buSzPts val="800"/>
              <a:buFont typeface="Source Sans Pro"/>
              <a:buNone/>
              <a:defRPr sz="800" b="0" i="0" u="none" strike="noStrike" cap="none">
                <a:solidFill>
                  <a:schemeClr val="dk2"/>
                </a:solidFill>
                <a:latin typeface="Source Sans Pro"/>
                <a:ea typeface="Source Sans Pro"/>
                <a:cs typeface="Source Sans Pro"/>
                <a:sym typeface="Source Sans Pro"/>
              </a:defRPr>
            </a:lvl7pPr>
            <a:lvl8pPr marL="3657600" marR="0" lvl="7" indent="-228600" algn="l" rtl="0">
              <a:lnSpc>
                <a:spcPct val="94000"/>
              </a:lnSpc>
              <a:spcBef>
                <a:spcPts val="400"/>
              </a:spcBef>
              <a:spcAft>
                <a:spcPts val="0"/>
              </a:spcAft>
              <a:buClr>
                <a:schemeClr val="dk2"/>
              </a:buClr>
              <a:buSzPts val="800"/>
              <a:buFont typeface="Source Sans Pro"/>
              <a:buNone/>
              <a:defRPr sz="800" b="0" i="1" u="none" strike="noStrike" cap="none">
                <a:solidFill>
                  <a:schemeClr val="dk2"/>
                </a:solidFill>
                <a:latin typeface="Source Sans Pro"/>
                <a:ea typeface="Source Sans Pro"/>
                <a:cs typeface="Source Sans Pro"/>
                <a:sym typeface="Source Sans Pro"/>
              </a:defRPr>
            </a:lvl8pPr>
            <a:lvl9pPr marL="4114800" marR="0" lvl="8" indent="-228600" algn="l" rtl="0">
              <a:lnSpc>
                <a:spcPct val="94000"/>
              </a:lnSpc>
              <a:spcBef>
                <a:spcPts val="400"/>
              </a:spcBef>
              <a:spcAft>
                <a:spcPts val="200"/>
              </a:spcAft>
              <a:buClr>
                <a:schemeClr val="dk2"/>
              </a:buClr>
              <a:buSzPts val="800"/>
              <a:buFont typeface="Source Sans Pro"/>
              <a:buNone/>
              <a:defRPr sz="800" b="0" i="0" u="none" strike="noStrike" cap="none">
                <a:solidFill>
                  <a:schemeClr val="dk2"/>
                </a:solidFill>
                <a:latin typeface="Source Sans Pro"/>
                <a:ea typeface="Source Sans Pro"/>
                <a:cs typeface="Source Sans Pro"/>
                <a:sym typeface="Source Sans Pro"/>
              </a:defRPr>
            </a:lvl9pPr>
          </a:lstStyle>
          <a:p>
            <a:endParaRPr/>
          </a:p>
        </p:txBody>
      </p:sp>
      <p:sp>
        <p:nvSpPr>
          <p:cNvPr id="118" name="Shape 118"/>
          <p:cNvSpPr txBox="1">
            <a:spLocks noGrp="1"/>
          </p:cNvSpPr>
          <p:nvPr>
            <p:ph type="dt" idx="10"/>
          </p:nvPr>
        </p:nvSpPr>
        <p:spPr>
          <a:xfrm>
            <a:off x="542925" y="4840039"/>
            <a:ext cx="903429" cy="303461"/>
          </a:xfrm>
          <a:prstGeom prst="rect">
            <a:avLst/>
          </a:prstGeom>
          <a:noFill/>
          <a:ln>
            <a:noFill/>
          </a:ln>
        </p:spPr>
        <p:txBody>
          <a:bodyPr spcFirstLastPara="1" wrap="square" lIns="68575" tIns="68575" rIns="68575" bIns="68575" anchor="ctr" anchorCtr="0"/>
          <a:lstStyle>
            <a:lvl1pPr marR="0" lvl="0" algn="l" rtl="0">
              <a:spcBef>
                <a:spcPts val="0"/>
              </a:spcBef>
              <a:spcAft>
                <a:spcPts val="0"/>
              </a:spcAft>
              <a:buSzPts val="1100"/>
              <a:buNone/>
              <a:defRPr sz="900" b="0" i="0" u="none" strike="noStrike" cap="none">
                <a:solidFill>
                  <a:schemeClr val="dk2"/>
                </a:solidFill>
                <a:latin typeface="Source Sans Pro"/>
                <a:ea typeface="Source Sans Pro"/>
                <a:cs typeface="Source Sans Pro"/>
                <a:sym typeface="Source Sans Pro"/>
              </a:defRPr>
            </a:lvl1pPr>
            <a:lvl2pPr marR="0" lvl="1"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2pPr>
            <a:lvl3pPr marR="0" lvl="2"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3pPr>
            <a:lvl4pPr marR="0" lvl="3"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4pPr>
            <a:lvl5pPr marR="0" lvl="4"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5pPr>
            <a:lvl6pPr marR="0" lvl="5"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6pPr>
            <a:lvl7pPr marR="0" lvl="6"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7pPr>
            <a:lvl8pPr marR="0" lvl="7"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8pPr>
            <a:lvl9pPr marR="0" lvl="8"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9pPr>
          </a:lstStyle>
          <a:p>
            <a:endParaRPr/>
          </a:p>
        </p:txBody>
      </p:sp>
      <p:sp>
        <p:nvSpPr>
          <p:cNvPr id="119" name="Shape 119"/>
          <p:cNvSpPr txBox="1">
            <a:spLocks noGrp="1"/>
          </p:cNvSpPr>
          <p:nvPr>
            <p:ph type="ftr" idx="11"/>
          </p:nvPr>
        </p:nvSpPr>
        <p:spPr>
          <a:xfrm>
            <a:off x="1654459" y="4840039"/>
            <a:ext cx="1780256" cy="303461"/>
          </a:xfrm>
          <a:prstGeom prst="rect">
            <a:avLst/>
          </a:prstGeom>
          <a:noFill/>
          <a:ln>
            <a:noFill/>
          </a:ln>
        </p:spPr>
        <p:txBody>
          <a:bodyPr spcFirstLastPara="1" wrap="square" lIns="68575" tIns="68575" rIns="68575" bIns="68575" anchor="ctr" anchorCtr="0"/>
          <a:lstStyle>
            <a:lvl1pPr marR="0" lvl="0" algn="l" rtl="0">
              <a:spcBef>
                <a:spcPts val="0"/>
              </a:spcBef>
              <a:spcAft>
                <a:spcPts val="0"/>
              </a:spcAft>
              <a:buSzPts val="1100"/>
              <a:buNone/>
              <a:defRPr sz="900" b="0" i="0" u="none" strike="noStrike" cap="none">
                <a:solidFill>
                  <a:schemeClr val="dk2"/>
                </a:solidFill>
                <a:latin typeface="Source Sans Pro"/>
                <a:ea typeface="Source Sans Pro"/>
                <a:cs typeface="Source Sans Pro"/>
                <a:sym typeface="Source Sans Pro"/>
              </a:defRPr>
            </a:lvl1pPr>
            <a:lvl2pPr marR="0" lvl="1"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2pPr>
            <a:lvl3pPr marR="0" lvl="2"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3pPr>
            <a:lvl4pPr marR="0" lvl="3"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4pPr>
            <a:lvl5pPr marR="0" lvl="4"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5pPr>
            <a:lvl6pPr marR="0" lvl="5"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6pPr>
            <a:lvl7pPr marR="0" lvl="6"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7pPr>
            <a:lvl8pPr marR="0" lvl="7"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8pPr>
            <a:lvl9pPr marR="0" lvl="8"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9pPr>
          </a:lstStyle>
          <a:p>
            <a:endParaRPr/>
          </a:p>
        </p:txBody>
      </p:sp>
      <p:sp>
        <p:nvSpPr>
          <p:cNvPr id="120" name="Shape 120"/>
          <p:cNvSpPr txBox="1">
            <a:spLocks noGrp="1"/>
          </p:cNvSpPr>
          <p:nvPr>
            <p:ph type="sldNum" idx="12"/>
          </p:nvPr>
        </p:nvSpPr>
        <p:spPr>
          <a:xfrm>
            <a:off x="7412355" y="4840039"/>
            <a:ext cx="1197219" cy="303461"/>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900" b="0" i="0" u="none" strike="noStrike" cap="none">
                <a:solidFill>
                  <a:schemeClr val="dk2"/>
                </a:solidFill>
                <a:latin typeface="Source Sans Pro"/>
                <a:ea typeface="Source Sans Pro"/>
                <a:cs typeface="Source Sans Pro"/>
                <a:sym typeface="Source Sans Pro"/>
              </a:defRPr>
            </a:lvl1pPr>
            <a:lvl2pPr marL="0" marR="0" lvl="1" indent="0" algn="r" rtl="0">
              <a:spcBef>
                <a:spcPts val="0"/>
              </a:spcBef>
              <a:buNone/>
              <a:defRPr sz="900" b="0" i="0" u="none" strike="noStrike" cap="none">
                <a:solidFill>
                  <a:schemeClr val="dk2"/>
                </a:solidFill>
                <a:latin typeface="Source Sans Pro"/>
                <a:ea typeface="Source Sans Pro"/>
                <a:cs typeface="Source Sans Pro"/>
                <a:sym typeface="Source Sans Pro"/>
              </a:defRPr>
            </a:lvl2pPr>
            <a:lvl3pPr marL="0" marR="0" lvl="2" indent="0" algn="r" rtl="0">
              <a:spcBef>
                <a:spcPts val="0"/>
              </a:spcBef>
              <a:buNone/>
              <a:defRPr sz="900" b="0" i="0" u="none" strike="noStrike" cap="none">
                <a:solidFill>
                  <a:schemeClr val="dk2"/>
                </a:solidFill>
                <a:latin typeface="Source Sans Pro"/>
                <a:ea typeface="Source Sans Pro"/>
                <a:cs typeface="Source Sans Pro"/>
                <a:sym typeface="Source Sans Pro"/>
              </a:defRPr>
            </a:lvl3pPr>
            <a:lvl4pPr marL="0" marR="0" lvl="3" indent="0" algn="r" rtl="0">
              <a:spcBef>
                <a:spcPts val="0"/>
              </a:spcBef>
              <a:buNone/>
              <a:defRPr sz="900" b="0" i="0" u="none" strike="noStrike" cap="none">
                <a:solidFill>
                  <a:schemeClr val="dk2"/>
                </a:solidFill>
                <a:latin typeface="Source Sans Pro"/>
                <a:ea typeface="Source Sans Pro"/>
                <a:cs typeface="Source Sans Pro"/>
                <a:sym typeface="Source Sans Pro"/>
              </a:defRPr>
            </a:lvl4pPr>
            <a:lvl5pPr marL="0" marR="0" lvl="4" indent="0" algn="r" rtl="0">
              <a:spcBef>
                <a:spcPts val="0"/>
              </a:spcBef>
              <a:buNone/>
              <a:defRPr sz="900" b="0" i="0" u="none" strike="noStrike" cap="none">
                <a:solidFill>
                  <a:schemeClr val="dk2"/>
                </a:solidFill>
                <a:latin typeface="Source Sans Pro"/>
                <a:ea typeface="Source Sans Pro"/>
                <a:cs typeface="Source Sans Pro"/>
                <a:sym typeface="Source Sans Pro"/>
              </a:defRPr>
            </a:lvl5pPr>
            <a:lvl6pPr marL="0" marR="0" lvl="5" indent="0" algn="r" rtl="0">
              <a:spcBef>
                <a:spcPts val="0"/>
              </a:spcBef>
              <a:buNone/>
              <a:defRPr sz="900" b="0" i="0" u="none" strike="noStrike" cap="none">
                <a:solidFill>
                  <a:schemeClr val="dk2"/>
                </a:solidFill>
                <a:latin typeface="Source Sans Pro"/>
                <a:ea typeface="Source Sans Pro"/>
                <a:cs typeface="Source Sans Pro"/>
                <a:sym typeface="Source Sans Pro"/>
              </a:defRPr>
            </a:lvl6pPr>
            <a:lvl7pPr marL="0" marR="0" lvl="6" indent="0" algn="r" rtl="0">
              <a:spcBef>
                <a:spcPts val="0"/>
              </a:spcBef>
              <a:buNone/>
              <a:defRPr sz="900" b="0" i="0" u="none" strike="noStrike" cap="none">
                <a:solidFill>
                  <a:schemeClr val="dk2"/>
                </a:solidFill>
                <a:latin typeface="Source Sans Pro"/>
                <a:ea typeface="Source Sans Pro"/>
                <a:cs typeface="Source Sans Pro"/>
                <a:sym typeface="Source Sans Pro"/>
              </a:defRPr>
            </a:lvl7pPr>
            <a:lvl8pPr marL="0" marR="0" lvl="7" indent="0" algn="r" rtl="0">
              <a:spcBef>
                <a:spcPts val="0"/>
              </a:spcBef>
              <a:buNone/>
              <a:defRPr sz="900" b="0" i="0" u="none" strike="noStrike" cap="none">
                <a:solidFill>
                  <a:schemeClr val="dk2"/>
                </a:solidFill>
                <a:latin typeface="Source Sans Pro"/>
                <a:ea typeface="Source Sans Pro"/>
                <a:cs typeface="Source Sans Pro"/>
                <a:sym typeface="Source Sans Pro"/>
              </a:defRPr>
            </a:lvl8pPr>
            <a:lvl9pPr marL="0" marR="0" lvl="8" indent="0" algn="r" rtl="0">
              <a:spcBef>
                <a:spcPts val="0"/>
              </a:spcBef>
              <a:buNone/>
              <a:defRPr sz="900" b="0" i="0" u="none" strike="noStrike" cap="none">
                <a:solidFill>
                  <a:schemeClr val="dk2"/>
                </a:solidFill>
                <a:latin typeface="Source Sans Pro"/>
                <a:ea typeface="Source Sans Pro"/>
                <a:cs typeface="Source Sans Pro"/>
                <a:sym typeface="Source Sans Pro"/>
              </a:defRPr>
            </a:lvl9pPr>
          </a:lstStyle>
          <a:p>
            <a:pPr marL="0" lvl="0" indent="0">
              <a:spcBef>
                <a:spcPts val="0"/>
              </a:spcBef>
              <a:spcAft>
                <a:spcPts val="0"/>
              </a:spcAft>
              <a:buNone/>
            </a:pPr>
            <a:fld id="{00000000-1234-1234-1234-123412341234}" type="slidenum">
              <a:rPr lang="en"/>
              <a:pPr marL="0" lvl="0" indent="0">
                <a:spcBef>
                  <a:spcPts val="0"/>
                </a:spcBef>
                <a:spcAft>
                  <a:spcPts val="0"/>
                </a:spcAft>
                <a:buNone/>
              </a:pPr>
              <a:t>‹#›</a:t>
            </a:fld>
            <a:endParaRPr/>
          </a:p>
        </p:txBody>
      </p:sp>
      <p:sp>
        <p:nvSpPr>
          <p:cNvPr id="121" name="Shape 121"/>
          <p:cNvSpPr/>
          <p:nvPr/>
        </p:nvSpPr>
        <p:spPr>
          <a:xfrm>
            <a:off x="3977640" y="282"/>
            <a:ext cx="171450" cy="5143500"/>
          </a:xfrm>
          <a:prstGeom prst="rect">
            <a:avLst/>
          </a:prstGeom>
          <a:solidFill>
            <a:schemeClr val="dk2"/>
          </a:solidFill>
          <a:ln>
            <a:noFill/>
          </a:ln>
        </p:spPr>
        <p:txBody>
          <a:bodyPr spcFirstLastPara="1" wrap="square" lIns="68575" tIns="68575" rIns="68575" bIns="68575" anchor="ctr" anchorCtr="0">
            <a:noAutofit/>
          </a:bodyPr>
          <a:lstStyle/>
          <a:p>
            <a:pPr marL="0" lvl="0" indent="0">
              <a:spcBef>
                <a:spcPts val="0"/>
              </a:spcBef>
              <a:spcAft>
                <a:spcPts val="0"/>
              </a:spcAft>
              <a:buNone/>
            </a:pP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22"/>
        <p:cNvGrpSpPr/>
        <p:nvPr/>
      </p:nvGrpSpPr>
      <p:grpSpPr>
        <a:xfrm>
          <a:off x="0" y="0"/>
          <a:ext cx="0" cy="0"/>
          <a:chOff x="0" y="0"/>
          <a:chExt cx="0" cy="0"/>
        </a:xfrm>
      </p:grpSpPr>
      <p:sp>
        <p:nvSpPr>
          <p:cNvPr id="123" name="Shape 123"/>
          <p:cNvSpPr txBox="1">
            <a:spLocks noGrp="1"/>
          </p:cNvSpPr>
          <p:nvPr>
            <p:ph type="title"/>
          </p:nvPr>
        </p:nvSpPr>
        <p:spPr>
          <a:xfrm>
            <a:off x="1028700" y="514350"/>
            <a:ext cx="7200900" cy="1114425"/>
          </a:xfrm>
          <a:prstGeom prst="rect">
            <a:avLst/>
          </a:prstGeom>
          <a:noFill/>
          <a:ln>
            <a:noFill/>
          </a:ln>
        </p:spPr>
        <p:txBody>
          <a:bodyPr spcFirstLastPara="1" wrap="square" lIns="68575" tIns="68575" rIns="68575" bIns="68575" anchor="t" anchorCtr="0"/>
          <a:lstStyle>
            <a:lvl1pPr marR="0" lvl="0" algn="l" rtl="0">
              <a:lnSpc>
                <a:spcPct val="89000"/>
              </a:lnSpc>
              <a:spcBef>
                <a:spcPts val="0"/>
              </a:spcBef>
              <a:spcAft>
                <a:spcPts val="0"/>
              </a:spcAft>
              <a:buClr>
                <a:schemeClr val="dk2"/>
              </a:buClr>
              <a:buSzPts val="3300"/>
              <a:buFont typeface="Source Sans Pro"/>
              <a:buNone/>
              <a:defRPr sz="3300" b="0" i="0" u="none" strike="noStrike" cap="none">
                <a:solidFill>
                  <a:schemeClr val="dk2"/>
                </a:solidFill>
                <a:latin typeface="Source Sans Pro"/>
                <a:ea typeface="Source Sans Pro"/>
                <a:cs typeface="Source Sans Pro"/>
                <a:sym typeface="Source Sans Pro"/>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a:endParaRPr/>
          </a:p>
        </p:txBody>
      </p:sp>
      <p:sp>
        <p:nvSpPr>
          <p:cNvPr id="124" name="Shape 124"/>
          <p:cNvSpPr txBox="1">
            <a:spLocks noGrp="1"/>
          </p:cNvSpPr>
          <p:nvPr>
            <p:ph type="body" idx="1"/>
          </p:nvPr>
        </p:nvSpPr>
        <p:spPr>
          <a:xfrm rot="5400000">
            <a:off x="3289697" y="-539353"/>
            <a:ext cx="2678906" cy="7200900"/>
          </a:xfrm>
          <a:prstGeom prst="rect">
            <a:avLst/>
          </a:prstGeom>
          <a:noFill/>
          <a:ln>
            <a:noFill/>
          </a:ln>
        </p:spPr>
        <p:txBody>
          <a:bodyPr spcFirstLastPara="1" wrap="square" lIns="68575" tIns="68575" rIns="68575" bIns="68575" anchor="t" anchorCtr="0"/>
          <a:lstStyle>
            <a:lvl1pPr marL="457200" marR="0" lvl="0" indent="-323850" algn="l" rtl="0">
              <a:lnSpc>
                <a:spcPct val="94000"/>
              </a:lnSpc>
              <a:spcBef>
                <a:spcPts val="800"/>
              </a:spcBef>
              <a:spcAft>
                <a:spcPts val="0"/>
              </a:spcAft>
              <a:buClr>
                <a:schemeClr val="dk2"/>
              </a:buClr>
              <a:buSzPts val="1500"/>
              <a:buFont typeface="Source Sans Pro"/>
              <a:buChar char="■"/>
              <a:defRPr sz="1500" b="0" i="0" u="none" strike="noStrike" cap="none">
                <a:solidFill>
                  <a:schemeClr val="dk2"/>
                </a:solidFill>
                <a:latin typeface="Source Sans Pro"/>
                <a:ea typeface="Source Sans Pro"/>
                <a:cs typeface="Source Sans Pro"/>
                <a:sym typeface="Source Sans Pro"/>
              </a:defRPr>
            </a:lvl1pPr>
            <a:lvl2pPr marL="914400" marR="0" lvl="1" indent="-323850" algn="l" rtl="0">
              <a:lnSpc>
                <a:spcPct val="94000"/>
              </a:lnSpc>
              <a:spcBef>
                <a:spcPts val="400"/>
              </a:spcBef>
              <a:spcAft>
                <a:spcPts val="0"/>
              </a:spcAft>
              <a:buClr>
                <a:schemeClr val="dk2"/>
              </a:buClr>
              <a:buSzPts val="1500"/>
              <a:buFont typeface="Source Sans Pro"/>
              <a:buChar char="–"/>
              <a:defRPr sz="1500" b="0" i="1" u="none" strike="noStrike" cap="none">
                <a:solidFill>
                  <a:schemeClr val="dk2"/>
                </a:solidFill>
                <a:latin typeface="Source Sans Pro"/>
                <a:ea typeface="Source Sans Pro"/>
                <a:cs typeface="Source Sans Pro"/>
                <a:sym typeface="Source Sans Pro"/>
              </a:defRPr>
            </a:lvl2pPr>
            <a:lvl3pPr marL="1371600" marR="0" lvl="2" indent="-317500" algn="l" rtl="0">
              <a:lnSpc>
                <a:spcPct val="94000"/>
              </a:lnSpc>
              <a:spcBef>
                <a:spcPts val="400"/>
              </a:spcBef>
              <a:spcAft>
                <a:spcPts val="0"/>
              </a:spcAft>
              <a:buClr>
                <a:schemeClr val="dk2"/>
              </a:buClr>
              <a:buSzPts val="1400"/>
              <a:buFont typeface="Source Sans Pro"/>
              <a:buChar char="■"/>
              <a:defRPr sz="1400" b="0" i="0" u="none" strike="noStrike" cap="none">
                <a:solidFill>
                  <a:schemeClr val="dk2"/>
                </a:solidFill>
                <a:latin typeface="Source Sans Pro"/>
                <a:ea typeface="Source Sans Pro"/>
                <a:cs typeface="Source Sans Pro"/>
                <a:sym typeface="Source Sans Pro"/>
              </a:defRPr>
            </a:lvl3pPr>
            <a:lvl4pPr marL="1828800" marR="0" lvl="3" indent="-317500" algn="l" rtl="0">
              <a:lnSpc>
                <a:spcPct val="94000"/>
              </a:lnSpc>
              <a:spcBef>
                <a:spcPts val="400"/>
              </a:spcBef>
              <a:spcAft>
                <a:spcPts val="0"/>
              </a:spcAft>
              <a:buClr>
                <a:schemeClr val="dk2"/>
              </a:buClr>
              <a:buSzPts val="1400"/>
              <a:buFont typeface="Source Sans Pro"/>
              <a:buChar char="–"/>
              <a:defRPr sz="1400" b="0" i="1" u="none" strike="noStrike" cap="none">
                <a:solidFill>
                  <a:schemeClr val="dk2"/>
                </a:solidFill>
                <a:latin typeface="Source Sans Pro"/>
                <a:ea typeface="Source Sans Pro"/>
                <a:cs typeface="Source Sans Pro"/>
                <a:sym typeface="Source Sans Pro"/>
              </a:defRPr>
            </a:lvl4pPr>
            <a:lvl5pPr marL="2286000" marR="0" lvl="4" indent="-304800" algn="l" rtl="0">
              <a:lnSpc>
                <a:spcPct val="94000"/>
              </a:lnSpc>
              <a:spcBef>
                <a:spcPts val="400"/>
              </a:spcBef>
              <a:spcAft>
                <a:spcPts val="0"/>
              </a:spcAft>
              <a:buClr>
                <a:schemeClr val="dk2"/>
              </a:buClr>
              <a:buSzPts val="1200"/>
              <a:buFont typeface="Source Sans Pro"/>
              <a:buChar char="■"/>
              <a:defRPr sz="1200" b="0" i="0" u="none" strike="noStrike" cap="none">
                <a:solidFill>
                  <a:schemeClr val="dk2"/>
                </a:solidFill>
                <a:latin typeface="Source Sans Pro"/>
                <a:ea typeface="Source Sans Pro"/>
                <a:cs typeface="Source Sans Pro"/>
                <a:sym typeface="Source Sans Pro"/>
              </a:defRPr>
            </a:lvl5pPr>
            <a:lvl6pPr marL="2743200" marR="0" lvl="5" indent="-304800" algn="l" rtl="0">
              <a:lnSpc>
                <a:spcPct val="94000"/>
              </a:lnSpc>
              <a:spcBef>
                <a:spcPts val="400"/>
              </a:spcBef>
              <a:spcAft>
                <a:spcPts val="0"/>
              </a:spcAft>
              <a:buClr>
                <a:schemeClr val="dk2"/>
              </a:buClr>
              <a:buSzPts val="1200"/>
              <a:buFont typeface="Source Sans Pro"/>
              <a:buChar char="–"/>
              <a:defRPr sz="1200" b="0" i="1" u="none" strike="noStrike" cap="none">
                <a:solidFill>
                  <a:schemeClr val="dk2"/>
                </a:solidFill>
                <a:latin typeface="Source Sans Pro"/>
                <a:ea typeface="Source Sans Pro"/>
                <a:cs typeface="Source Sans Pro"/>
                <a:sym typeface="Source Sans Pro"/>
              </a:defRPr>
            </a:lvl6pPr>
            <a:lvl7pPr marL="3200400" marR="0" lvl="6" indent="-298450" algn="l" rtl="0">
              <a:lnSpc>
                <a:spcPct val="94000"/>
              </a:lnSpc>
              <a:spcBef>
                <a:spcPts val="400"/>
              </a:spcBef>
              <a:spcAft>
                <a:spcPts val="0"/>
              </a:spcAft>
              <a:buClr>
                <a:schemeClr val="dk2"/>
              </a:buClr>
              <a:buSzPts val="1100"/>
              <a:buFont typeface="Source Sans Pro"/>
              <a:buChar char="■"/>
              <a:defRPr sz="1100" b="0" i="0" u="none" strike="noStrike" cap="none">
                <a:solidFill>
                  <a:schemeClr val="dk2"/>
                </a:solidFill>
                <a:latin typeface="Source Sans Pro"/>
                <a:ea typeface="Source Sans Pro"/>
                <a:cs typeface="Source Sans Pro"/>
                <a:sym typeface="Source Sans Pro"/>
              </a:defRPr>
            </a:lvl7pPr>
            <a:lvl8pPr marL="3657600" marR="0" lvl="7" indent="-298450" algn="l" rtl="0">
              <a:lnSpc>
                <a:spcPct val="94000"/>
              </a:lnSpc>
              <a:spcBef>
                <a:spcPts val="400"/>
              </a:spcBef>
              <a:spcAft>
                <a:spcPts val="0"/>
              </a:spcAft>
              <a:buClr>
                <a:schemeClr val="dk2"/>
              </a:buClr>
              <a:buSzPts val="1100"/>
              <a:buFont typeface="Source Sans Pro"/>
              <a:buChar char="–"/>
              <a:defRPr sz="1100" b="0" i="1" u="none" strike="noStrike" cap="none">
                <a:solidFill>
                  <a:schemeClr val="dk2"/>
                </a:solidFill>
                <a:latin typeface="Source Sans Pro"/>
                <a:ea typeface="Source Sans Pro"/>
                <a:cs typeface="Source Sans Pro"/>
                <a:sym typeface="Source Sans Pro"/>
              </a:defRPr>
            </a:lvl8pPr>
            <a:lvl9pPr marL="4114800" marR="0" lvl="8" indent="-298450" algn="l" rtl="0">
              <a:lnSpc>
                <a:spcPct val="94000"/>
              </a:lnSpc>
              <a:spcBef>
                <a:spcPts val="400"/>
              </a:spcBef>
              <a:spcAft>
                <a:spcPts val="200"/>
              </a:spcAft>
              <a:buClr>
                <a:schemeClr val="dk2"/>
              </a:buClr>
              <a:buSzPts val="1100"/>
              <a:buFont typeface="Source Sans Pro"/>
              <a:buChar char="■"/>
              <a:defRPr sz="1100" b="0" i="0" u="none" strike="noStrike" cap="none">
                <a:solidFill>
                  <a:schemeClr val="dk2"/>
                </a:solidFill>
                <a:latin typeface="Source Sans Pro"/>
                <a:ea typeface="Source Sans Pro"/>
                <a:cs typeface="Source Sans Pro"/>
                <a:sym typeface="Source Sans Pro"/>
              </a:defRPr>
            </a:lvl9pPr>
          </a:lstStyle>
          <a:p>
            <a:endParaRPr/>
          </a:p>
        </p:txBody>
      </p:sp>
      <p:sp>
        <p:nvSpPr>
          <p:cNvPr id="125" name="Shape 125"/>
          <p:cNvSpPr txBox="1">
            <a:spLocks noGrp="1"/>
          </p:cNvSpPr>
          <p:nvPr>
            <p:ph type="dt" idx="10"/>
          </p:nvPr>
        </p:nvSpPr>
        <p:spPr>
          <a:xfrm>
            <a:off x="1042988" y="4840039"/>
            <a:ext cx="903429" cy="303461"/>
          </a:xfrm>
          <a:prstGeom prst="rect">
            <a:avLst/>
          </a:prstGeom>
          <a:noFill/>
          <a:ln>
            <a:noFill/>
          </a:ln>
        </p:spPr>
        <p:txBody>
          <a:bodyPr spcFirstLastPara="1" wrap="square" lIns="68575" tIns="68575" rIns="68575" bIns="68575" anchor="ctr" anchorCtr="0"/>
          <a:lstStyle>
            <a:lvl1pPr marR="0" lvl="0" algn="l" rtl="0">
              <a:spcBef>
                <a:spcPts val="0"/>
              </a:spcBef>
              <a:spcAft>
                <a:spcPts val="0"/>
              </a:spcAft>
              <a:buSzPts val="1100"/>
              <a:buNone/>
              <a:defRPr sz="900" b="0" i="0" u="none" strike="noStrike" cap="none">
                <a:solidFill>
                  <a:schemeClr val="dk2"/>
                </a:solidFill>
                <a:latin typeface="Source Sans Pro"/>
                <a:ea typeface="Source Sans Pro"/>
                <a:cs typeface="Source Sans Pro"/>
                <a:sym typeface="Source Sans Pro"/>
              </a:defRPr>
            </a:lvl1pPr>
            <a:lvl2pPr marR="0" lvl="1"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2pPr>
            <a:lvl3pPr marR="0" lvl="2"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3pPr>
            <a:lvl4pPr marR="0" lvl="3"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4pPr>
            <a:lvl5pPr marR="0" lvl="4"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5pPr>
            <a:lvl6pPr marR="0" lvl="5"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6pPr>
            <a:lvl7pPr marR="0" lvl="6"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7pPr>
            <a:lvl8pPr marR="0" lvl="7"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8pPr>
            <a:lvl9pPr marR="0" lvl="8"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9pPr>
          </a:lstStyle>
          <a:p>
            <a:endParaRPr/>
          </a:p>
        </p:txBody>
      </p:sp>
      <p:sp>
        <p:nvSpPr>
          <p:cNvPr id="126" name="Shape 126"/>
          <p:cNvSpPr txBox="1">
            <a:spLocks noGrp="1"/>
          </p:cNvSpPr>
          <p:nvPr>
            <p:ph type="ftr" idx="11"/>
          </p:nvPr>
        </p:nvSpPr>
        <p:spPr>
          <a:xfrm>
            <a:off x="2170173" y="4840039"/>
            <a:ext cx="4710623" cy="303461"/>
          </a:xfrm>
          <a:prstGeom prst="rect">
            <a:avLst/>
          </a:prstGeom>
          <a:noFill/>
          <a:ln>
            <a:noFill/>
          </a:ln>
        </p:spPr>
        <p:txBody>
          <a:bodyPr spcFirstLastPara="1" wrap="square" lIns="68575" tIns="68575" rIns="68575" bIns="68575" anchor="ctr" anchorCtr="0"/>
          <a:lstStyle>
            <a:lvl1pPr marR="0" lvl="0" algn="l" rtl="0">
              <a:spcBef>
                <a:spcPts val="0"/>
              </a:spcBef>
              <a:spcAft>
                <a:spcPts val="0"/>
              </a:spcAft>
              <a:buSzPts val="1100"/>
              <a:buNone/>
              <a:defRPr sz="900" b="0" i="0" u="none" strike="noStrike" cap="none">
                <a:solidFill>
                  <a:schemeClr val="dk2"/>
                </a:solidFill>
                <a:latin typeface="Source Sans Pro"/>
                <a:ea typeface="Source Sans Pro"/>
                <a:cs typeface="Source Sans Pro"/>
                <a:sym typeface="Source Sans Pro"/>
              </a:defRPr>
            </a:lvl1pPr>
            <a:lvl2pPr marR="0" lvl="1"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2pPr>
            <a:lvl3pPr marR="0" lvl="2"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3pPr>
            <a:lvl4pPr marR="0" lvl="3"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4pPr>
            <a:lvl5pPr marR="0" lvl="4"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5pPr>
            <a:lvl6pPr marR="0" lvl="5"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6pPr>
            <a:lvl7pPr marR="0" lvl="6"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7pPr>
            <a:lvl8pPr marR="0" lvl="7"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8pPr>
            <a:lvl9pPr marR="0" lvl="8"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9pPr>
          </a:lstStyle>
          <a:p>
            <a:endParaRPr/>
          </a:p>
        </p:txBody>
      </p:sp>
      <p:sp>
        <p:nvSpPr>
          <p:cNvPr id="127" name="Shape 127"/>
          <p:cNvSpPr txBox="1">
            <a:spLocks noGrp="1"/>
          </p:cNvSpPr>
          <p:nvPr>
            <p:ph type="sldNum" idx="12"/>
          </p:nvPr>
        </p:nvSpPr>
        <p:spPr>
          <a:xfrm>
            <a:off x="7104552" y="4840039"/>
            <a:ext cx="1197219" cy="303461"/>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900" b="0" i="0" u="none" strike="noStrike" cap="none">
                <a:solidFill>
                  <a:schemeClr val="dk2"/>
                </a:solidFill>
                <a:latin typeface="Source Sans Pro"/>
                <a:ea typeface="Source Sans Pro"/>
                <a:cs typeface="Source Sans Pro"/>
                <a:sym typeface="Source Sans Pro"/>
              </a:defRPr>
            </a:lvl1pPr>
            <a:lvl2pPr marL="0" marR="0" lvl="1" indent="0" algn="r" rtl="0">
              <a:spcBef>
                <a:spcPts val="0"/>
              </a:spcBef>
              <a:buNone/>
              <a:defRPr sz="900" b="0" i="0" u="none" strike="noStrike" cap="none">
                <a:solidFill>
                  <a:schemeClr val="dk2"/>
                </a:solidFill>
                <a:latin typeface="Source Sans Pro"/>
                <a:ea typeface="Source Sans Pro"/>
                <a:cs typeface="Source Sans Pro"/>
                <a:sym typeface="Source Sans Pro"/>
              </a:defRPr>
            </a:lvl2pPr>
            <a:lvl3pPr marL="0" marR="0" lvl="2" indent="0" algn="r" rtl="0">
              <a:spcBef>
                <a:spcPts val="0"/>
              </a:spcBef>
              <a:buNone/>
              <a:defRPr sz="900" b="0" i="0" u="none" strike="noStrike" cap="none">
                <a:solidFill>
                  <a:schemeClr val="dk2"/>
                </a:solidFill>
                <a:latin typeface="Source Sans Pro"/>
                <a:ea typeface="Source Sans Pro"/>
                <a:cs typeface="Source Sans Pro"/>
                <a:sym typeface="Source Sans Pro"/>
              </a:defRPr>
            </a:lvl3pPr>
            <a:lvl4pPr marL="0" marR="0" lvl="3" indent="0" algn="r" rtl="0">
              <a:spcBef>
                <a:spcPts val="0"/>
              </a:spcBef>
              <a:buNone/>
              <a:defRPr sz="900" b="0" i="0" u="none" strike="noStrike" cap="none">
                <a:solidFill>
                  <a:schemeClr val="dk2"/>
                </a:solidFill>
                <a:latin typeface="Source Sans Pro"/>
                <a:ea typeface="Source Sans Pro"/>
                <a:cs typeface="Source Sans Pro"/>
                <a:sym typeface="Source Sans Pro"/>
              </a:defRPr>
            </a:lvl4pPr>
            <a:lvl5pPr marL="0" marR="0" lvl="4" indent="0" algn="r" rtl="0">
              <a:spcBef>
                <a:spcPts val="0"/>
              </a:spcBef>
              <a:buNone/>
              <a:defRPr sz="900" b="0" i="0" u="none" strike="noStrike" cap="none">
                <a:solidFill>
                  <a:schemeClr val="dk2"/>
                </a:solidFill>
                <a:latin typeface="Source Sans Pro"/>
                <a:ea typeface="Source Sans Pro"/>
                <a:cs typeface="Source Sans Pro"/>
                <a:sym typeface="Source Sans Pro"/>
              </a:defRPr>
            </a:lvl5pPr>
            <a:lvl6pPr marL="0" marR="0" lvl="5" indent="0" algn="r" rtl="0">
              <a:spcBef>
                <a:spcPts val="0"/>
              </a:spcBef>
              <a:buNone/>
              <a:defRPr sz="900" b="0" i="0" u="none" strike="noStrike" cap="none">
                <a:solidFill>
                  <a:schemeClr val="dk2"/>
                </a:solidFill>
                <a:latin typeface="Source Sans Pro"/>
                <a:ea typeface="Source Sans Pro"/>
                <a:cs typeface="Source Sans Pro"/>
                <a:sym typeface="Source Sans Pro"/>
              </a:defRPr>
            </a:lvl6pPr>
            <a:lvl7pPr marL="0" marR="0" lvl="6" indent="0" algn="r" rtl="0">
              <a:spcBef>
                <a:spcPts val="0"/>
              </a:spcBef>
              <a:buNone/>
              <a:defRPr sz="900" b="0" i="0" u="none" strike="noStrike" cap="none">
                <a:solidFill>
                  <a:schemeClr val="dk2"/>
                </a:solidFill>
                <a:latin typeface="Source Sans Pro"/>
                <a:ea typeface="Source Sans Pro"/>
                <a:cs typeface="Source Sans Pro"/>
                <a:sym typeface="Source Sans Pro"/>
              </a:defRPr>
            </a:lvl7pPr>
            <a:lvl8pPr marL="0" marR="0" lvl="7" indent="0" algn="r" rtl="0">
              <a:spcBef>
                <a:spcPts val="0"/>
              </a:spcBef>
              <a:buNone/>
              <a:defRPr sz="900" b="0" i="0" u="none" strike="noStrike" cap="none">
                <a:solidFill>
                  <a:schemeClr val="dk2"/>
                </a:solidFill>
                <a:latin typeface="Source Sans Pro"/>
                <a:ea typeface="Source Sans Pro"/>
                <a:cs typeface="Source Sans Pro"/>
                <a:sym typeface="Source Sans Pro"/>
              </a:defRPr>
            </a:lvl8pPr>
            <a:lvl9pPr marL="0" marR="0" lvl="8" indent="0" algn="r" rtl="0">
              <a:spcBef>
                <a:spcPts val="0"/>
              </a:spcBef>
              <a:buNone/>
              <a:defRPr sz="900" b="0" i="0" u="none" strike="noStrike" cap="none">
                <a:solidFill>
                  <a:schemeClr val="dk2"/>
                </a:solidFill>
                <a:latin typeface="Source Sans Pro"/>
                <a:ea typeface="Source Sans Pro"/>
                <a:cs typeface="Source Sans Pro"/>
                <a:sym typeface="Source Sans Pro"/>
              </a:defRPr>
            </a:lvl9pPr>
          </a:lstStyle>
          <a:p>
            <a:pPr marL="0" lvl="0" indent="0">
              <a:spcBef>
                <a:spcPts val="0"/>
              </a:spcBef>
              <a:spcAft>
                <a:spcPts val="0"/>
              </a:spcAft>
              <a:buNone/>
            </a:pPr>
            <a:fld id="{00000000-1234-1234-1234-123412341234}" type="slidenum">
              <a:rPr lang="en"/>
              <a:pPr marL="0" lvl="0" indent="0">
                <a:spcBef>
                  <a:spcPts val="0"/>
                </a:spcBef>
                <a:spcAft>
                  <a:spcPts val="0"/>
                </a:spcAft>
                <a:buNone/>
              </a:pPr>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28"/>
        <p:cNvGrpSpPr/>
        <p:nvPr/>
      </p:nvGrpSpPr>
      <p:grpSpPr>
        <a:xfrm>
          <a:off x="0" y="0"/>
          <a:ext cx="0" cy="0"/>
          <a:chOff x="0" y="0"/>
          <a:chExt cx="0" cy="0"/>
        </a:xfrm>
      </p:grpSpPr>
      <p:sp>
        <p:nvSpPr>
          <p:cNvPr id="129" name="Shape 129"/>
          <p:cNvSpPr txBox="1">
            <a:spLocks noGrp="1"/>
          </p:cNvSpPr>
          <p:nvPr>
            <p:ph type="title"/>
          </p:nvPr>
        </p:nvSpPr>
        <p:spPr>
          <a:xfrm rot="5400000">
            <a:off x="5818367" y="1847171"/>
            <a:ext cx="3932433" cy="1174324"/>
          </a:xfrm>
          <a:prstGeom prst="rect">
            <a:avLst/>
          </a:prstGeom>
          <a:noFill/>
          <a:ln>
            <a:noFill/>
          </a:ln>
        </p:spPr>
        <p:txBody>
          <a:bodyPr spcFirstLastPara="1" wrap="square" lIns="68575" tIns="68575" rIns="68575" bIns="68575" anchor="t" anchorCtr="0"/>
          <a:lstStyle>
            <a:lvl1pPr marR="0" lvl="0" algn="l" rtl="0">
              <a:lnSpc>
                <a:spcPct val="89000"/>
              </a:lnSpc>
              <a:spcBef>
                <a:spcPts val="0"/>
              </a:spcBef>
              <a:spcAft>
                <a:spcPts val="0"/>
              </a:spcAft>
              <a:buClr>
                <a:schemeClr val="dk2"/>
              </a:buClr>
              <a:buSzPts val="3300"/>
              <a:buFont typeface="Source Sans Pro"/>
              <a:buNone/>
              <a:defRPr sz="3300" b="0" i="0" u="none" strike="noStrike" cap="none">
                <a:solidFill>
                  <a:schemeClr val="dk2"/>
                </a:solidFill>
                <a:latin typeface="Source Sans Pro"/>
                <a:ea typeface="Source Sans Pro"/>
                <a:cs typeface="Source Sans Pro"/>
                <a:sym typeface="Source Sans Pro"/>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a:endParaRPr/>
          </a:p>
        </p:txBody>
      </p:sp>
      <p:sp>
        <p:nvSpPr>
          <p:cNvPr id="130" name="Shape 130"/>
          <p:cNvSpPr txBox="1">
            <a:spLocks noGrp="1"/>
          </p:cNvSpPr>
          <p:nvPr>
            <p:ph type="body" idx="1"/>
          </p:nvPr>
        </p:nvSpPr>
        <p:spPr>
          <a:xfrm rot="5400000">
            <a:off x="2129849" y="-633032"/>
            <a:ext cx="3932433" cy="6134731"/>
          </a:xfrm>
          <a:prstGeom prst="rect">
            <a:avLst/>
          </a:prstGeom>
          <a:noFill/>
          <a:ln>
            <a:noFill/>
          </a:ln>
        </p:spPr>
        <p:txBody>
          <a:bodyPr spcFirstLastPara="1" wrap="square" lIns="68575" tIns="68575" rIns="68575" bIns="68575" anchor="t" anchorCtr="0"/>
          <a:lstStyle>
            <a:lvl1pPr marL="457200" marR="0" lvl="0" indent="-323850" algn="l" rtl="0">
              <a:lnSpc>
                <a:spcPct val="94000"/>
              </a:lnSpc>
              <a:spcBef>
                <a:spcPts val="800"/>
              </a:spcBef>
              <a:spcAft>
                <a:spcPts val="0"/>
              </a:spcAft>
              <a:buClr>
                <a:schemeClr val="dk2"/>
              </a:buClr>
              <a:buSzPts val="1500"/>
              <a:buFont typeface="Source Sans Pro"/>
              <a:buChar char="■"/>
              <a:defRPr sz="1500" b="0" i="0" u="none" strike="noStrike" cap="none">
                <a:solidFill>
                  <a:schemeClr val="dk2"/>
                </a:solidFill>
                <a:latin typeface="Source Sans Pro"/>
                <a:ea typeface="Source Sans Pro"/>
                <a:cs typeface="Source Sans Pro"/>
                <a:sym typeface="Source Sans Pro"/>
              </a:defRPr>
            </a:lvl1pPr>
            <a:lvl2pPr marL="914400" marR="0" lvl="1" indent="-323850" algn="l" rtl="0">
              <a:lnSpc>
                <a:spcPct val="94000"/>
              </a:lnSpc>
              <a:spcBef>
                <a:spcPts val="400"/>
              </a:spcBef>
              <a:spcAft>
                <a:spcPts val="0"/>
              </a:spcAft>
              <a:buClr>
                <a:schemeClr val="dk2"/>
              </a:buClr>
              <a:buSzPts val="1500"/>
              <a:buFont typeface="Source Sans Pro"/>
              <a:buChar char="–"/>
              <a:defRPr sz="1500" b="0" i="1" u="none" strike="noStrike" cap="none">
                <a:solidFill>
                  <a:schemeClr val="dk2"/>
                </a:solidFill>
                <a:latin typeface="Source Sans Pro"/>
                <a:ea typeface="Source Sans Pro"/>
                <a:cs typeface="Source Sans Pro"/>
                <a:sym typeface="Source Sans Pro"/>
              </a:defRPr>
            </a:lvl2pPr>
            <a:lvl3pPr marL="1371600" marR="0" lvl="2" indent="-317500" algn="l" rtl="0">
              <a:lnSpc>
                <a:spcPct val="94000"/>
              </a:lnSpc>
              <a:spcBef>
                <a:spcPts val="400"/>
              </a:spcBef>
              <a:spcAft>
                <a:spcPts val="0"/>
              </a:spcAft>
              <a:buClr>
                <a:schemeClr val="dk2"/>
              </a:buClr>
              <a:buSzPts val="1400"/>
              <a:buFont typeface="Source Sans Pro"/>
              <a:buChar char="■"/>
              <a:defRPr sz="1400" b="0" i="0" u="none" strike="noStrike" cap="none">
                <a:solidFill>
                  <a:schemeClr val="dk2"/>
                </a:solidFill>
                <a:latin typeface="Source Sans Pro"/>
                <a:ea typeface="Source Sans Pro"/>
                <a:cs typeface="Source Sans Pro"/>
                <a:sym typeface="Source Sans Pro"/>
              </a:defRPr>
            </a:lvl3pPr>
            <a:lvl4pPr marL="1828800" marR="0" lvl="3" indent="-317500" algn="l" rtl="0">
              <a:lnSpc>
                <a:spcPct val="94000"/>
              </a:lnSpc>
              <a:spcBef>
                <a:spcPts val="400"/>
              </a:spcBef>
              <a:spcAft>
                <a:spcPts val="0"/>
              </a:spcAft>
              <a:buClr>
                <a:schemeClr val="dk2"/>
              </a:buClr>
              <a:buSzPts val="1400"/>
              <a:buFont typeface="Source Sans Pro"/>
              <a:buChar char="–"/>
              <a:defRPr sz="1400" b="0" i="1" u="none" strike="noStrike" cap="none">
                <a:solidFill>
                  <a:schemeClr val="dk2"/>
                </a:solidFill>
                <a:latin typeface="Source Sans Pro"/>
                <a:ea typeface="Source Sans Pro"/>
                <a:cs typeface="Source Sans Pro"/>
                <a:sym typeface="Source Sans Pro"/>
              </a:defRPr>
            </a:lvl4pPr>
            <a:lvl5pPr marL="2286000" marR="0" lvl="4" indent="-304800" algn="l" rtl="0">
              <a:lnSpc>
                <a:spcPct val="94000"/>
              </a:lnSpc>
              <a:spcBef>
                <a:spcPts val="400"/>
              </a:spcBef>
              <a:spcAft>
                <a:spcPts val="0"/>
              </a:spcAft>
              <a:buClr>
                <a:schemeClr val="dk2"/>
              </a:buClr>
              <a:buSzPts val="1200"/>
              <a:buFont typeface="Source Sans Pro"/>
              <a:buChar char="■"/>
              <a:defRPr sz="1200" b="0" i="0" u="none" strike="noStrike" cap="none">
                <a:solidFill>
                  <a:schemeClr val="dk2"/>
                </a:solidFill>
                <a:latin typeface="Source Sans Pro"/>
                <a:ea typeface="Source Sans Pro"/>
                <a:cs typeface="Source Sans Pro"/>
                <a:sym typeface="Source Sans Pro"/>
              </a:defRPr>
            </a:lvl5pPr>
            <a:lvl6pPr marL="2743200" marR="0" lvl="5" indent="-304800" algn="l" rtl="0">
              <a:lnSpc>
                <a:spcPct val="94000"/>
              </a:lnSpc>
              <a:spcBef>
                <a:spcPts val="400"/>
              </a:spcBef>
              <a:spcAft>
                <a:spcPts val="0"/>
              </a:spcAft>
              <a:buClr>
                <a:schemeClr val="dk2"/>
              </a:buClr>
              <a:buSzPts val="1200"/>
              <a:buFont typeface="Source Sans Pro"/>
              <a:buChar char="–"/>
              <a:defRPr sz="1200" b="0" i="1" u="none" strike="noStrike" cap="none">
                <a:solidFill>
                  <a:schemeClr val="dk2"/>
                </a:solidFill>
                <a:latin typeface="Source Sans Pro"/>
                <a:ea typeface="Source Sans Pro"/>
                <a:cs typeface="Source Sans Pro"/>
                <a:sym typeface="Source Sans Pro"/>
              </a:defRPr>
            </a:lvl6pPr>
            <a:lvl7pPr marL="3200400" marR="0" lvl="6" indent="-298450" algn="l" rtl="0">
              <a:lnSpc>
                <a:spcPct val="94000"/>
              </a:lnSpc>
              <a:spcBef>
                <a:spcPts val="400"/>
              </a:spcBef>
              <a:spcAft>
                <a:spcPts val="0"/>
              </a:spcAft>
              <a:buClr>
                <a:schemeClr val="dk2"/>
              </a:buClr>
              <a:buSzPts val="1100"/>
              <a:buFont typeface="Source Sans Pro"/>
              <a:buChar char="■"/>
              <a:defRPr sz="1100" b="0" i="0" u="none" strike="noStrike" cap="none">
                <a:solidFill>
                  <a:schemeClr val="dk2"/>
                </a:solidFill>
                <a:latin typeface="Source Sans Pro"/>
                <a:ea typeface="Source Sans Pro"/>
                <a:cs typeface="Source Sans Pro"/>
                <a:sym typeface="Source Sans Pro"/>
              </a:defRPr>
            </a:lvl7pPr>
            <a:lvl8pPr marL="3657600" marR="0" lvl="7" indent="-298450" algn="l" rtl="0">
              <a:lnSpc>
                <a:spcPct val="94000"/>
              </a:lnSpc>
              <a:spcBef>
                <a:spcPts val="400"/>
              </a:spcBef>
              <a:spcAft>
                <a:spcPts val="0"/>
              </a:spcAft>
              <a:buClr>
                <a:schemeClr val="dk2"/>
              </a:buClr>
              <a:buSzPts val="1100"/>
              <a:buFont typeface="Source Sans Pro"/>
              <a:buChar char="–"/>
              <a:defRPr sz="1100" b="0" i="1" u="none" strike="noStrike" cap="none">
                <a:solidFill>
                  <a:schemeClr val="dk2"/>
                </a:solidFill>
                <a:latin typeface="Source Sans Pro"/>
                <a:ea typeface="Source Sans Pro"/>
                <a:cs typeface="Source Sans Pro"/>
                <a:sym typeface="Source Sans Pro"/>
              </a:defRPr>
            </a:lvl8pPr>
            <a:lvl9pPr marL="4114800" marR="0" lvl="8" indent="-298450" algn="l" rtl="0">
              <a:lnSpc>
                <a:spcPct val="94000"/>
              </a:lnSpc>
              <a:spcBef>
                <a:spcPts val="400"/>
              </a:spcBef>
              <a:spcAft>
                <a:spcPts val="200"/>
              </a:spcAft>
              <a:buClr>
                <a:schemeClr val="dk2"/>
              </a:buClr>
              <a:buSzPts val="1100"/>
              <a:buFont typeface="Source Sans Pro"/>
              <a:buChar char="■"/>
              <a:defRPr sz="1100" b="0" i="0" u="none" strike="noStrike" cap="none">
                <a:solidFill>
                  <a:schemeClr val="dk2"/>
                </a:solidFill>
                <a:latin typeface="Source Sans Pro"/>
                <a:ea typeface="Source Sans Pro"/>
                <a:cs typeface="Source Sans Pro"/>
                <a:sym typeface="Source Sans Pro"/>
              </a:defRPr>
            </a:lvl9pPr>
          </a:lstStyle>
          <a:p>
            <a:endParaRPr/>
          </a:p>
        </p:txBody>
      </p:sp>
      <p:sp>
        <p:nvSpPr>
          <p:cNvPr id="131" name="Shape 131"/>
          <p:cNvSpPr txBox="1">
            <a:spLocks noGrp="1"/>
          </p:cNvSpPr>
          <p:nvPr>
            <p:ph type="dt" idx="10"/>
          </p:nvPr>
        </p:nvSpPr>
        <p:spPr>
          <a:xfrm>
            <a:off x="1042988" y="4840039"/>
            <a:ext cx="903429" cy="303461"/>
          </a:xfrm>
          <a:prstGeom prst="rect">
            <a:avLst/>
          </a:prstGeom>
          <a:noFill/>
          <a:ln>
            <a:noFill/>
          </a:ln>
        </p:spPr>
        <p:txBody>
          <a:bodyPr spcFirstLastPara="1" wrap="square" lIns="68575" tIns="68575" rIns="68575" bIns="68575" anchor="ctr" anchorCtr="0"/>
          <a:lstStyle>
            <a:lvl1pPr marR="0" lvl="0" algn="l" rtl="0">
              <a:spcBef>
                <a:spcPts val="0"/>
              </a:spcBef>
              <a:spcAft>
                <a:spcPts val="0"/>
              </a:spcAft>
              <a:buSzPts val="1100"/>
              <a:buNone/>
              <a:defRPr sz="900" b="0" i="0" u="none" strike="noStrike" cap="none">
                <a:solidFill>
                  <a:schemeClr val="dk2"/>
                </a:solidFill>
                <a:latin typeface="Source Sans Pro"/>
                <a:ea typeface="Source Sans Pro"/>
                <a:cs typeface="Source Sans Pro"/>
                <a:sym typeface="Source Sans Pro"/>
              </a:defRPr>
            </a:lvl1pPr>
            <a:lvl2pPr marR="0" lvl="1"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2pPr>
            <a:lvl3pPr marR="0" lvl="2"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3pPr>
            <a:lvl4pPr marR="0" lvl="3"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4pPr>
            <a:lvl5pPr marR="0" lvl="4"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5pPr>
            <a:lvl6pPr marR="0" lvl="5"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6pPr>
            <a:lvl7pPr marR="0" lvl="6"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7pPr>
            <a:lvl8pPr marR="0" lvl="7"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8pPr>
            <a:lvl9pPr marR="0" lvl="8"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9pPr>
          </a:lstStyle>
          <a:p>
            <a:endParaRPr/>
          </a:p>
        </p:txBody>
      </p:sp>
      <p:sp>
        <p:nvSpPr>
          <p:cNvPr id="132" name="Shape 132"/>
          <p:cNvSpPr txBox="1">
            <a:spLocks noGrp="1"/>
          </p:cNvSpPr>
          <p:nvPr>
            <p:ph type="ftr" idx="11"/>
          </p:nvPr>
        </p:nvSpPr>
        <p:spPr>
          <a:xfrm>
            <a:off x="2170173" y="4840039"/>
            <a:ext cx="4710623" cy="303461"/>
          </a:xfrm>
          <a:prstGeom prst="rect">
            <a:avLst/>
          </a:prstGeom>
          <a:noFill/>
          <a:ln>
            <a:noFill/>
          </a:ln>
        </p:spPr>
        <p:txBody>
          <a:bodyPr spcFirstLastPara="1" wrap="square" lIns="68575" tIns="68575" rIns="68575" bIns="68575" anchor="ctr" anchorCtr="0"/>
          <a:lstStyle>
            <a:lvl1pPr marR="0" lvl="0" algn="l" rtl="0">
              <a:spcBef>
                <a:spcPts val="0"/>
              </a:spcBef>
              <a:spcAft>
                <a:spcPts val="0"/>
              </a:spcAft>
              <a:buSzPts val="1100"/>
              <a:buNone/>
              <a:defRPr sz="900" b="0" i="0" u="none" strike="noStrike" cap="none">
                <a:solidFill>
                  <a:schemeClr val="dk2"/>
                </a:solidFill>
                <a:latin typeface="Source Sans Pro"/>
                <a:ea typeface="Source Sans Pro"/>
                <a:cs typeface="Source Sans Pro"/>
                <a:sym typeface="Source Sans Pro"/>
              </a:defRPr>
            </a:lvl1pPr>
            <a:lvl2pPr marR="0" lvl="1"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2pPr>
            <a:lvl3pPr marR="0" lvl="2"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3pPr>
            <a:lvl4pPr marR="0" lvl="3"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4pPr>
            <a:lvl5pPr marR="0" lvl="4"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5pPr>
            <a:lvl6pPr marR="0" lvl="5"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6pPr>
            <a:lvl7pPr marR="0" lvl="6"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7pPr>
            <a:lvl8pPr marR="0" lvl="7"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8pPr>
            <a:lvl9pPr marR="0" lvl="8"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9pPr>
          </a:lstStyle>
          <a:p>
            <a:endParaRPr/>
          </a:p>
        </p:txBody>
      </p:sp>
      <p:sp>
        <p:nvSpPr>
          <p:cNvPr id="133" name="Shape 133"/>
          <p:cNvSpPr txBox="1">
            <a:spLocks noGrp="1"/>
          </p:cNvSpPr>
          <p:nvPr>
            <p:ph type="sldNum" idx="12"/>
          </p:nvPr>
        </p:nvSpPr>
        <p:spPr>
          <a:xfrm>
            <a:off x="7104552" y="4840039"/>
            <a:ext cx="1197219" cy="303461"/>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900" b="0" i="0" u="none" strike="noStrike" cap="none">
                <a:solidFill>
                  <a:schemeClr val="dk2"/>
                </a:solidFill>
                <a:latin typeface="Source Sans Pro"/>
                <a:ea typeface="Source Sans Pro"/>
                <a:cs typeface="Source Sans Pro"/>
                <a:sym typeface="Source Sans Pro"/>
              </a:defRPr>
            </a:lvl1pPr>
            <a:lvl2pPr marL="0" marR="0" lvl="1" indent="0" algn="r" rtl="0">
              <a:spcBef>
                <a:spcPts val="0"/>
              </a:spcBef>
              <a:buNone/>
              <a:defRPr sz="900" b="0" i="0" u="none" strike="noStrike" cap="none">
                <a:solidFill>
                  <a:schemeClr val="dk2"/>
                </a:solidFill>
                <a:latin typeface="Source Sans Pro"/>
                <a:ea typeface="Source Sans Pro"/>
                <a:cs typeface="Source Sans Pro"/>
                <a:sym typeface="Source Sans Pro"/>
              </a:defRPr>
            </a:lvl2pPr>
            <a:lvl3pPr marL="0" marR="0" lvl="2" indent="0" algn="r" rtl="0">
              <a:spcBef>
                <a:spcPts val="0"/>
              </a:spcBef>
              <a:buNone/>
              <a:defRPr sz="900" b="0" i="0" u="none" strike="noStrike" cap="none">
                <a:solidFill>
                  <a:schemeClr val="dk2"/>
                </a:solidFill>
                <a:latin typeface="Source Sans Pro"/>
                <a:ea typeface="Source Sans Pro"/>
                <a:cs typeface="Source Sans Pro"/>
                <a:sym typeface="Source Sans Pro"/>
              </a:defRPr>
            </a:lvl3pPr>
            <a:lvl4pPr marL="0" marR="0" lvl="3" indent="0" algn="r" rtl="0">
              <a:spcBef>
                <a:spcPts val="0"/>
              </a:spcBef>
              <a:buNone/>
              <a:defRPr sz="900" b="0" i="0" u="none" strike="noStrike" cap="none">
                <a:solidFill>
                  <a:schemeClr val="dk2"/>
                </a:solidFill>
                <a:latin typeface="Source Sans Pro"/>
                <a:ea typeface="Source Sans Pro"/>
                <a:cs typeface="Source Sans Pro"/>
                <a:sym typeface="Source Sans Pro"/>
              </a:defRPr>
            </a:lvl4pPr>
            <a:lvl5pPr marL="0" marR="0" lvl="4" indent="0" algn="r" rtl="0">
              <a:spcBef>
                <a:spcPts val="0"/>
              </a:spcBef>
              <a:buNone/>
              <a:defRPr sz="900" b="0" i="0" u="none" strike="noStrike" cap="none">
                <a:solidFill>
                  <a:schemeClr val="dk2"/>
                </a:solidFill>
                <a:latin typeface="Source Sans Pro"/>
                <a:ea typeface="Source Sans Pro"/>
                <a:cs typeface="Source Sans Pro"/>
                <a:sym typeface="Source Sans Pro"/>
              </a:defRPr>
            </a:lvl5pPr>
            <a:lvl6pPr marL="0" marR="0" lvl="5" indent="0" algn="r" rtl="0">
              <a:spcBef>
                <a:spcPts val="0"/>
              </a:spcBef>
              <a:buNone/>
              <a:defRPr sz="900" b="0" i="0" u="none" strike="noStrike" cap="none">
                <a:solidFill>
                  <a:schemeClr val="dk2"/>
                </a:solidFill>
                <a:latin typeface="Source Sans Pro"/>
                <a:ea typeface="Source Sans Pro"/>
                <a:cs typeface="Source Sans Pro"/>
                <a:sym typeface="Source Sans Pro"/>
              </a:defRPr>
            </a:lvl6pPr>
            <a:lvl7pPr marL="0" marR="0" lvl="6" indent="0" algn="r" rtl="0">
              <a:spcBef>
                <a:spcPts val="0"/>
              </a:spcBef>
              <a:buNone/>
              <a:defRPr sz="900" b="0" i="0" u="none" strike="noStrike" cap="none">
                <a:solidFill>
                  <a:schemeClr val="dk2"/>
                </a:solidFill>
                <a:latin typeface="Source Sans Pro"/>
                <a:ea typeface="Source Sans Pro"/>
                <a:cs typeface="Source Sans Pro"/>
                <a:sym typeface="Source Sans Pro"/>
              </a:defRPr>
            </a:lvl7pPr>
            <a:lvl8pPr marL="0" marR="0" lvl="7" indent="0" algn="r" rtl="0">
              <a:spcBef>
                <a:spcPts val="0"/>
              </a:spcBef>
              <a:buNone/>
              <a:defRPr sz="900" b="0" i="0" u="none" strike="noStrike" cap="none">
                <a:solidFill>
                  <a:schemeClr val="dk2"/>
                </a:solidFill>
                <a:latin typeface="Source Sans Pro"/>
                <a:ea typeface="Source Sans Pro"/>
                <a:cs typeface="Source Sans Pro"/>
                <a:sym typeface="Source Sans Pro"/>
              </a:defRPr>
            </a:lvl8pPr>
            <a:lvl9pPr marL="0" marR="0" lvl="8" indent="0" algn="r" rtl="0">
              <a:spcBef>
                <a:spcPts val="0"/>
              </a:spcBef>
              <a:buNone/>
              <a:defRPr sz="900" b="0" i="0" u="none" strike="noStrike" cap="none">
                <a:solidFill>
                  <a:schemeClr val="dk2"/>
                </a:solidFill>
                <a:latin typeface="Source Sans Pro"/>
                <a:ea typeface="Source Sans Pro"/>
                <a:cs typeface="Source Sans Pro"/>
                <a:sym typeface="Source Sans Pro"/>
              </a:defRPr>
            </a:lvl9pPr>
          </a:lstStyle>
          <a:p>
            <a:pPr marL="0" lvl="0" indent="0">
              <a:spcBef>
                <a:spcPts val="0"/>
              </a:spcBef>
              <a:spcAft>
                <a:spcPts val="0"/>
              </a:spcAft>
              <a:buNone/>
            </a:pPr>
            <a:fld id="{00000000-1234-1234-1234-123412341234}" type="slidenum">
              <a:rPr lang="en"/>
              <a:pPr marL="0" lvl="0" indent="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Shape 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Shape 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pPr marL="0" lvl="0" indent="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Shape 22"/>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Shape 23"/>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Shape 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pPr marL="0" lvl="0" indent="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Shape 2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pPr marL="0" lvl="0" indent="0">
                <a:spcBef>
                  <a:spcPts val="0"/>
                </a:spcBef>
                <a:spcAft>
                  <a:spcPts val="0"/>
                </a:spcAft>
                <a:buNone/>
              </a:pP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Shape 30"/>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Shape 3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pPr marL="0" lvl="0" indent="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Shape 3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pPr marL="0" lvl="0" indent="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 name="Shape 37"/>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Shape 38"/>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Shape 3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Shape 4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pPr marL="0" lvl="0" indent="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Shape 42"/>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800"/>
              <a:buNone/>
              <a:defRPr/>
            </a:lvl1pPr>
          </a:lstStyle>
          <a:p>
            <a:endParaRPr/>
          </a:p>
        </p:txBody>
      </p:sp>
      <p:sp>
        <p:nvSpPr>
          <p:cNvPr id="43" name="Shape 4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pPr marL="0" lvl="0" indent="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Shape 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Shape 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spcBef>
                <a:spcPts val="0"/>
              </a:spcBef>
              <a:spcAft>
                <a:spcPts val="0"/>
              </a:spcAft>
              <a:buNone/>
            </a:pPr>
            <a:fld id="{00000000-1234-1234-1234-123412341234}" type="slidenum">
              <a:rPr lang="en"/>
              <a:pPr marL="0" lvl="0" indent="0">
                <a:spcBef>
                  <a:spcPts val="0"/>
                </a:spcBef>
                <a:spcAft>
                  <a:spcPts val="0"/>
                </a:spcAft>
                <a:buNone/>
              </a:pPr>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50"/>
        <p:cNvGrpSpPr/>
        <p:nvPr/>
      </p:nvGrpSpPr>
      <p:grpSpPr>
        <a:xfrm>
          <a:off x="0" y="0"/>
          <a:ext cx="0" cy="0"/>
          <a:chOff x="0" y="0"/>
          <a:chExt cx="0" cy="0"/>
        </a:xfrm>
      </p:grpSpPr>
      <p:sp>
        <p:nvSpPr>
          <p:cNvPr id="51" name="Shape 51"/>
          <p:cNvSpPr txBox="1">
            <a:spLocks noGrp="1"/>
          </p:cNvSpPr>
          <p:nvPr>
            <p:ph type="title"/>
          </p:nvPr>
        </p:nvSpPr>
        <p:spPr>
          <a:xfrm>
            <a:off x="1028700" y="514350"/>
            <a:ext cx="7200900" cy="1114425"/>
          </a:xfrm>
          <a:prstGeom prst="rect">
            <a:avLst/>
          </a:prstGeom>
          <a:noFill/>
          <a:ln>
            <a:noFill/>
          </a:ln>
        </p:spPr>
        <p:txBody>
          <a:bodyPr spcFirstLastPara="1" wrap="square" lIns="68575" tIns="68575" rIns="68575" bIns="68575" anchor="t" anchorCtr="0"/>
          <a:lstStyle>
            <a:lvl1pPr marR="0" lvl="0" algn="l" rtl="0">
              <a:lnSpc>
                <a:spcPct val="89000"/>
              </a:lnSpc>
              <a:spcBef>
                <a:spcPts val="0"/>
              </a:spcBef>
              <a:spcAft>
                <a:spcPts val="0"/>
              </a:spcAft>
              <a:buClr>
                <a:schemeClr val="dk2"/>
              </a:buClr>
              <a:buSzPts val="3300"/>
              <a:buFont typeface="Source Sans Pro"/>
              <a:buNone/>
              <a:defRPr sz="3300" b="0" i="0" u="none" strike="noStrike" cap="none">
                <a:solidFill>
                  <a:schemeClr val="dk2"/>
                </a:solidFill>
                <a:latin typeface="Source Sans Pro"/>
                <a:ea typeface="Source Sans Pro"/>
                <a:cs typeface="Source Sans Pro"/>
                <a:sym typeface="Source Sans Pro"/>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a:endParaRPr/>
          </a:p>
        </p:txBody>
      </p:sp>
      <p:sp>
        <p:nvSpPr>
          <p:cNvPr id="52" name="Shape 52"/>
          <p:cNvSpPr txBox="1">
            <a:spLocks noGrp="1"/>
          </p:cNvSpPr>
          <p:nvPr>
            <p:ph type="body" idx="1"/>
          </p:nvPr>
        </p:nvSpPr>
        <p:spPr>
          <a:xfrm>
            <a:off x="1028700" y="1714500"/>
            <a:ext cx="7200900" cy="2686050"/>
          </a:xfrm>
          <a:prstGeom prst="rect">
            <a:avLst/>
          </a:prstGeom>
          <a:noFill/>
          <a:ln>
            <a:noFill/>
          </a:ln>
        </p:spPr>
        <p:txBody>
          <a:bodyPr spcFirstLastPara="1" wrap="square" lIns="68575" tIns="68575" rIns="68575" bIns="68575" anchor="t" anchorCtr="0"/>
          <a:lstStyle>
            <a:lvl1pPr marL="457200" marR="0" lvl="0" indent="-323850" algn="l" rtl="0">
              <a:lnSpc>
                <a:spcPct val="94000"/>
              </a:lnSpc>
              <a:spcBef>
                <a:spcPts val="800"/>
              </a:spcBef>
              <a:spcAft>
                <a:spcPts val="0"/>
              </a:spcAft>
              <a:buClr>
                <a:schemeClr val="dk2"/>
              </a:buClr>
              <a:buSzPts val="1500"/>
              <a:buFont typeface="Source Sans Pro"/>
              <a:buChar char="■"/>
              <a:defRPr sz="1500" b="0" i="0" u="none" strike="noStrike" cap="none">
                <a:solidFill>
                  <a:schemeClr val="dk2"/>
                </a:solidFill>
                <a:latin typeface="Source Sans Pro"/>
                <a:ea typeface="Source Sans Pro"/>
                <a:cs typeface="Source Sans Pro"/>
                <a:sym typeface="Source Sans Pro"/>
              </a:defRPr>
            </a:lvl1pPr>
            <a:lvl2pPr marL="914400" marR="0" lvl="1" indent="-323850" algn="l" rtl="0">
              <a:lnSpc>
                <a:spcPct val="94000"/>
              </a:lnSpc>
              <a:spcBef>
                <a:spcPts val="400"/>
              </a:spcBef>
              <a:spcAft>
                <a:spcPts val="0"/>
              </a:spcAft>
              <a:buClr>
                <a:schemeClr val="dk2"/>
              </a:buClr>
              <a:buSzPts val="1500"/>
              <a:buFont typeface="Source Sans Pro"/>
              <a:buChar char="–"/>
              <a:defRPr sz="1500" b="0" i="1" u="none" strike="noStrike" cap="none">
                <a:solidFill>
                  <a:schemeClr val="dk2"/>
                </a:solidFill>
                <a:latin typeface="Source Sans Pro"/>
                <a:ea typeface="Source Sans Pro"/>
                <a:cs typeface="Source Sans Pro"/>
                <a:sym typeface="Source Sans Pro"/>
              </a:defRPr>
            </a:lvl2pPr>
            <a:lvl3pPr marL="1371600" marR="0" lvl="2" indent="-317500" algn="l" rtl="0">
              <a:lnSpc>
                <a:spcPct val="94000"/>
              </a:lnSpc>
              <a:spcBef>
                <a:spcPts val="400"/>
              </a:spcBef>
              <a:spcAft>
                <a:spcPts val="0"/>
              </a:spcAft>
              <a:buClr>
                <a:schemeClr val="dk2"/>
              </a:buClr>
              <a:buSzPts val="1400"/>
              <a:buFont typeface="Source Sans Pro"/>
              <a:buChar char="■"/>
              <a:defRPr sz="1400" b="0" i="0" u="none" strike="noStrike" cap="none">
                <a:solidFill>
                  <a:schemeClr val="dk2"/>
                </a:solidFill>
                <a:latin typeface="Source Sans Pro"/>
                <a:ea typeface="Source Sans Pro"/>
                <a:cs typeface="Source Sans Pro"/>
                <a:sym typeface="Source Sans Pro"/>
              </a:defRPr>
            </a:lvl3pPr>
            <a:lvl4pPr marL="1828800" marR="0" lvl="3" indent="-317500" algn="l" rtl="0">
              <a:lnSpc>
                <a:spcPct val="94000"/>
              </a:lnSpc>
              <a:spcBef>
                <a:spcPts val="400"/>
              </a:spcBef>
              <a:spcAft>
                <a:spcPts val="0"/>
              </a:spcAft>
              <a:buClr>
                <a:schemeClr val="dk2"/>
              </a:buClr>
              <a:buSzPts val="1400"/>
              <a:buFont typeface="Source Sans Pro"/>
              <a:buChar char="–"/>
              <a:defRPr sz="1400" b="0" i="1" u="none" strike="noStrike" cap="none">
                <a:solidFill>
                  <a:schemeClr val="dk2"/>
                </a:solidFill>
                <a:latin typeface="Source Sans Pro"/>
                <a:ea typeface="Source Sans Pro"/>
                <a:cs typeface="Source Sans Pro"/>
                <a:sym typeface="Source Sans Pro"/>
              </a:defRPr>
            </a:lvl4pPr>
            <a:lvl5pPr marL="2286000" marR="0" lvl="4" indent="-304800" algn="l" rtl="0">
              <a:lnSpc>
                <a:spcPct val="94000"/>
              </a:lnSpc>
              <a:spcBef>
                <a:spcPts val="400"/>
              </a:spcBef>
              <a:spcAft>
                <a:spcPts val="0"/>
              </a:spcAft>
              <a:buClr>
                <a:schemeClr val="dk2"/>
              </a:buClr>
              <a:buSzPts val="1200"/>
              <a:buFont typeface="Source Sans Pro"/>
              <a:buChar char="■"/>
              <a:defRPr sz="1200" b="0" i="0" u="none" strike="noStrike" cap="none">
                <a:solidFill>
                  <a:schemeClr val="dk2"/>
                </a:solidFill>
                <a:latin typeface="Source Sans Pro"/>
                <a:ea typeface="Source Sans Pro"/>
                <a:cs typeface="Source Sans Pro"/>
                <a:sym typeface="Source Sans Pro"/>
              </a:defRPr>
            </a:lvl5pPr>
            <a:lvl6pPr marL="2743200" marR="0" lvl="5" indent="-304800" algn="l" rtl="0">
              <a:lnSpc>
                <a:spcPct val="94000"/>
              </a:lnSpc>
              <a:spcBef>
                <a:spcPts val="400"/>
              </a:spcBef>
              <a:spcAft>
                <a:spcPts val="0"/>
              </a:spcAft>
              <a:buClr>
                <a:schemeClr val="dk2"/>
              </a:buClr>
              <a:buSzPts val="1200"/>
              <a:buFont typeface="Source Sans Pro"/>
              <a:buChar char="–"/>
              <a:defRPr sz="1200" b="0" i="1" u="none" strike="noStrike" cap="none">
                <a:solidFill>
                  <a:schemeClr val="dk2"/>
                </a:solidFill>
                <a:latin typeface="Source Sans Pro"/>
                <a:ea typeface="Source Sans Pro"/>
                <a:cs typeface="Source Sans Pro"/>
                <a:sym typeface="Source Sans Pro"/>
              </a:defRPr>
            </a:lvl6pPr>
            <a:lvl7pPr marL="3200400" marR="0" lvl="6" indent="-298450" algn="l" rtl="0">
              <a:lnSpc>
                <a:spcPct val="94000"/>
              </a:lnSpc>
              <a:spcBef>
                <a:spcPts val="400"/>
              </a:spcBef>
              <a:spcAft>
                <a:spcPts val="0"/>
              </a:spcAft>
              <a:buClr>
                <a:schemeClr val="dk2"/>
              </a:buClr>
              <a:buSzPts val="1100"/>
              <a:buFont typeface="Source Sans Pro"/>
              <a:buChar char="■"/>
              <a:defRPr sz="1100" b="0" i="0" u="none" strike="noStrike" cap="none">
                <a:solidFill>
                  <a:schemeClr val="dk2"/>
                </a:solidFill>
                <a:latin typeface="Source Sans Pro"/>
                <a:ea typeface="Source Sans Pro"/>
                <a:cs typeface="Source Sans Pro"/>
                <a:sym typeface="Source Sans Pro"/>
              </a:defRPr>
            </a:lvl7pPr>
            <a:lvl8pPr marL="3657600" marR="0" lvl="7" indent="-298450" algn="l" rtl="0">
              <a:lnSpc>
                <a:spcPct val="94000"/>
              </a:lnSpc>
              <a:spcBef>
                <a:spcPts val="400"/>
              </a:spcBef>
              <a:spcAft>
                <a:spcPts val="0"/>
              </a:spcAft>
              <a:buClr>
                <a:schemeClr val="dk2"/>
              </a:buClr>
              <a:buSzPts val="1100"/>
              <a:buFont typeface="Source Sans Pro"/>
              <a:buChar char="–"/>
              <a:defRPr sz="1100" b="0" i="1" u="none" strike="noStrike" cap="none">
                <a:solidFill>
                  <a:schemeClr val="dk2"/>
                </a:solidFill>
                <a:latin typeface="Source Sans Pro"/>
                <a:ea typeface="Source Sans Pro"/>
                <a:cs typeface="Source Sans Pro"/>
                <a:sym typeface="Source Sans Pro"/>
              </a:defRPr>
            </a:lvl8pPr>
            <a:lvl9pPr marL="4114800" marR="0" lvl="8" indent="-298450" algn="l" rtl="0">
              <a:lnSpc>
                <a:spcPct val="94000"/>
              </a:lnSpc>
              <a:spcBef>
                <a:spcPts val="400"/>
              </a:spcBef>
              <a:spcAft>
                <a:spcPts val="200"/>
              </a:spcAft>
              <a:buClr>
                <a:schemeClr val="dk2"/>
              </a:buClr>
              <a:buSzPts val="1100"/>
              <a:buFont typeface="Source Sans Pro"/>
              <a:buChar char="■"/>
              <a:defRPr sz="1100" b="0" i="0" u="none" strike="noStrike" cap="none">
                <a:solidFill>
                  <a:schemeClr val="dk2"/>
                </a:solidFill>
                <a:latin typeface="Source Sans Pro"/>
                <a:ea typeface="Source Sans Pro"/>
                <a:cs typeface="Source Sans Pro"/>
                <a:sym typeface="Source Sans Pro"/>
              </a:defRPr>
            </a:lvl9pPr>
          </a:lstStyle>
          <a:p>
            <a:endParaRPr/>
          </a:p>
        </p:txBody>
      </p:sp>
      <p:sp>
        <p:nvSpPr>
          <p:cNvPr id="53" name="Shape 53"/>
          <p:cNvSpPr txBox="1">
            <a:spLocks noGrp="1"/>
          </p:cNvSpPr>
          <p:nvPr>
            <p:ph type="dt" idx="10"/>
          </p:nvPr>
        </p:nvSpPr>
        <p:spPr>
          <a:xfrm>
            <a:off x="1042988" y="4840039"/>
            <a:ext cx="903429" cy="303461"/>
          </a:xfrm>
          <a:prstGeom prst="rect">
            <a:avLst/>
          </a:prstGeom>
          <a:noFill/>
          <a:ln>
            <a:noFill/>
          </a:ln>
        </p:spPr>
        <p:txBody>
          <a:bodyPr spcFirstLastPara="1" wrap="square" lIns="68575" tIns="68575" rIns="68575" bIns="68575" anchor="ctr" anchorCtr="0"/>
          <a:lstStyle>
            <a:lvl1pPr marR="0" lvl="0" algn="l" rtl="0">
              <a:spcBef>
                <a:spcPts val="0"/>
              </a:spcBef>
              <a:spcAft>
                <a:spcPts val="0"/>
              </a:spcAft>
              <a:buSzPts val="1100"/>
              <a:buNone/>
              <a:defRPr sz="900" b="0" i="0" u="none" strike="noStrike" cap="none">
                <a:solidFill>
                  <a:schemeClr val="dk2"/>
                </a:solidFill>
                <a:latin typeface="Source Sans Pro"/>
                <a:ea typeface="Source Sans Pro"/>
                <a:cs typeface="Source Sans Pro"/>
                <a:sym typeface="Source Sans Pro"/>
              </a:defRPr>
            </a:lvl1pPr>
            <a:lvl2pPr marR="0" lvl="1"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2pPr>
            <a:lvl3pPr marR="0" lvl="2"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3pPr>
            <a:lvl4pPr marR="0" lvl="3"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4pPr>
            <a:lvl5pPr marR="0" lvl="4"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5pPr>
            <a:lvl6pPr marR="0" lvl="5"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6pPr>
            <a:lvl7pPr marR="0" lvl="6"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7pPr>
            <a:lvl8pPr marR="0" lvl="7"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8pPr>
            <a:lvl9pPr marR="0" lvl="8"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9pPr>
          </a:lstStyle>
          <a:p>
            <a:endParaRPr/>
          </a:p>
        </p:txBody>
      </p:sp>
      <p:sp>
        <p:nvSpPr>
          <p:cNvPr id="54" name="Shape 54"/>
          <p:cNvSpPr txBox="1">
            <a:spLocks noGrp="1"/>
          </p:cNvSpPr>
          <p:nvPr>
            <p:ph type="ftr" idx="11"/>
          </p:nvPr>
        </p:nvSpPr>
        <p:spPr>
          <a:xfrm>
            <a:off x="2170173" y="4840039"/>
            <a:ext cx="4710623" cy="303461"/>
          </a:xfrm>
          <a:prstGeom prst="rect">
            <a:avLst/>
          </a:prstGeom>
          <a:noFill/>
          <a:ln>
            <a:noFill/>
          </a:ln>
        </p:spPr>
        <p:txBody>
          <a:bodyPr spcFirstLastPara="1" wrap="square" lIns="68575" tIns="68575" rIns="68575" bIns="68575" anchor="ctr" anchorCtr="0"/>
          <a:lstStyle>
            <a:lvl1pPr marR="0" lvl="0" algn="l" rtl="0">
              <a:spcBef>
                <a:spcPts val="0"/>
              </a:spcBef>
              <a:spcAft>
                <a:spcPts val="0"/>
              </a:spcAft>
              <a:buSzPts val="1100"/>
              <a:buNone/>
              <a:defRPr sz="900" b="0" i="0" u="none" strike="noStrike" cap="none">
                <a:solidFill>
                  <a:schemeClr val="dk2"/>
                </a:solidFill>
                <a:latin typeface="Source Sans Pro"/>
                <a:ea typeface="Source Sans Pro"/>
                <a:cs typeface="Source Sans Pro"/>
                <a:sym typeface="Source Sans Pro"/>
              </a:defRPr>
            </a:lvl1pPr>
            <a:lvl2pPr marR="0" lvl="1"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2pPr>
            <a:lvl3pPr marR="0" lvl="2"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3pPr>
            <a:lvl4pPr marR="0" lvl="3"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4pPr>
            <a:lvl5pPr marR="0" lvl="4"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5pPr>
            <a:lvl6pPr marR="0" lvl="5"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6pPr>
            <a:lvl7pPr marR="0" lvl="6"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7pPr>
            <a:lvl8pPr marR="0" lvl="7"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8pPr>
            <a:lvl9pPr marR="0" lvl="8" algn="l" rtl="0">
              <a:spcBef>
                <a:spcPts val="0"/>
              </a:spcBef>
              <a:spcAft>
                <a:spcPts val="0"/>
              </a:spcAft>
              <a:buSzPts val="1100"/>
              <a:buNone/>
              <a:defRPr sz="1400" b="0" i="0" u="none" strike="noStrike" cap="none">
                <a:solidFill>
                  <a:schemeClr val="dk1"/>
                </a:solidFill>
                <a:latin typeface="Source Sans Pro"/>
                <a:ea typeface="Source Sans Pro"/>
                <a:cs typeface="Source Sans Pro"/>
                <a:sym typeface="Source Sans Pro"/>
              </a:defRPr>
            </a:lvl9pPr>
          </a:lstStyle>
          <a:p>
            <a:endParaRPr/>
          </a:p>
        </p:txBody>
      </p:sp>
      <p:sp>
        <p:nvSpPr>
          <p:cNvPr id="55" name="Shape 55"/>
          <p:cNvSpPr txBox="1">
            <a:spLocks noGrp="1"/>
          </p:cNvSpPr>
          <p:nvPr>
            <p:ph type="sldNum" idx="12"/>
          </p:nvPr>
        </p:nvSpPr>
        <p:spPr>
          <a:xfrm>
            <a:off x="7104552" y="4840039"/>
            <a:ext cx="1197219" cy="303461"/>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900" b="0" i="0" u="none" strike="noStrike" cap="none">
                <a:solidFill>
                  <a:schemeClr val="dk2"/>
                </a:solidFill>
                <a:latin typeface="Source Sans Pro"/>
                <a:ea typeface="Source Sans Pro"/>
                <a:cs typeface="Source Sans Pro"/>
                <a:sym typeface="Source Sans Pro"/>
              </a:defRPr>
            </a:lvl1pPr>
            <a:lvl2pPr marL="0" marR="0" lvl="1" indent="0" algn="r" rtl="0">
              <a:spcBef>
                <a:spcPts val="0"/>
              </a:spcBef>
              <a:buNone/>
              <a:defRPr sz="900" b="0" i="0" u="none" strike="noStrike" cap="none">
                <a:solidFill>
                  <a:schemeClr val="dk2"/>
                </a:solidFill>
                <a:latin typeface="Source Sans Pro"/>
                <a:ea typeface="Source Sans Pro"/>
                <a:cs typeface="Source Sans Pro"/>
                <a:sym typeface="Source Sans Pro"/>
              </a:defRPr>
            </a:lvl2pPr>
            <a:lvl3pPr marL="0" marR="0" lvl="2" indent="0" algn="r" rtl="0">
              <a:spcBef>
                <a:spcPts val="0"/>
              </a:spcBef>
              <a:buNone/>
              <a:defRPr sz="900" b="0" i="0" u="none" strike="noStrike" cap="none">
                <a:solidFill>
                  <a:schemeClr val="dk2"/>
                </a:solidFill>
                <a:latin typeface="Source Sans Pro"/>
                <a:ea typeface="Source Sans Pro"/>
                <a:cs typeface="Source Sans Pro"/>
                <a:sym typeface="Source Sans Pro"/>
              </a:defRPr>
            </a:lvl3pPr>
            <a:lvl4pPr marL="0" marR="0" lvl="3" indent="0" algn="r" rtl="0">
              <a:spcBef>
                <a:spcPts val="0"/>
              </a:spcBef>
              <a:buNone/>
              <a:defRPr sz="900" b="0" i="0" u="none" strike="noStrike" cap="none">
                <a:solidFill>
                  <a:schemeClr val="dk2"/>
                </a:solidFill>
                <a:latin typeface="Source Sans Pro"/>
                <a:ea typeface="Source Sans Pro"/>
                <a:cs typeface="Source Sans Pro"/>
                <a:sym typeface="Source Sans Pro"/>
              </a:defRPr>
            </a:lvl4pPr>
            <a:lvl5pPr marL="0" marR="0" lvl="4" indent="0" algn="r" rtl="0">
              <a:spcBef>
                <a:spcPts val="0"/>
              </a:spcBef>
              <a:buNone/>
              <a:defRPr sz="900" b="0" i="0" u="none" strike="noStrike" cap="none">
                <a:solidFill>
                  <a:schemeClr val="dk2"/>
                </a:solidFill>
                <a:latin typeface="Source Sans Pro"/>
                <a:ea typeface="Source Sans Pro"/>
                <a:cs typeface="Source Sans Pro"/>
                <a:sym typeface="Source Sans Pro"/>
              </a:defRPr>
            </a:lvl5pPr>
            <a:lvl6pPr marL="0" marR="0" lvl="5" indent="0" algn="r" rtl="0">
              <a:spcBef>
                <a:spcPts val="0"/>
              </a:spcBef>
              <a:buNone/>
              <a:defRPr sz="900" b="0" i="0" u="none" strike="noStrike" cap="none">
                <a:solidFill>
                  <a:schemeClr val="dk2"/>
                </a:solidFill>
                <a:latin typeface="Source Sans Pro"/>
                <a:ea typeface="Source Sans Pro"/>
                <a:cs typeface="Source Sans Pro"/>
                <a:sym typeface="Source Sans Pro"/>
              </a:defRPr>
            </a:lvl6pPr>
            <a:lvl7pPr marL="0" marR="0" lvl="6" indent="0" algn="r" rtl="0">
              <a:spcBef>
                <a:spcPts val="0"/>
              </a:spcBef>
              <a:buNone/>
              <a:defRPr sz="900" b="0" i="0" u="none" strike="noStrike" cap="none">
                <a:solidFill>
                  <a:schemeClr val="dk2"/>
                </a:solidFill>
                <a:latin typeface="Source Sans Pro"/>
                <a:ea typeface="Source Sans Pro"/>
                <a:cs typeface="Source Sans Pro"/>
                <a:sym typeface="Source Sans Pro"/>
              </a:defRPr>
            </a:lvl7pPr>
            <a:lvl8pPr marL="0" marR="0" lvl="7" indent="0" algn="r" rtl="0">
              <a:spcBef>
                <a:spcPts val="0"/>
              </a:spcBef>
              <a:buNone/>
              <a:defRPr sz="900" b="0" i="0" u="none" strike="noStrike" cap="none">
                <a:solidFill>
                  <a:schemeClr val="dk2"/>
                </a:solidFill>
                <a:latin typeface="Source Sans Pro"/>
                <a:ea typeface="Source Sans Pro"/>
                <a:cs typeface="Source Sans Pro"/>
                <a:sym typeface="Source Sans Pro"/>
              </a:defRPr>
            </a:lvl8pPr>
            <a:lvl9pPr marL="0" marR="0" lvl="8" indent="0" algn="r" rtl="0">
              <a:spcBef>
                <a:spcPts val="0"/>
              </a:spcBef>
              <a:buNone/>
              <a:defRPr sz="900" b="0" i="0" u="none" strike="noStrike" cap="none">
                <a:solidFill>
                  <a:schemeClr val="dk2"/>
                </a:solidFill>
                <a:latin typeface="Source Sans Pro"/>
                <a:ea typeface="Source Sans Pro"/>
                <a:cs typeface="Source Sans Pro"/>
                <a:sym typeface="Source Sans Pro"/>
              </a:defRPr>
            </a:lvl9pPr>
          </a:lstStyle>
          <a:p>
            <a:pPr marL="0" lvl="0" indent="0">
              <a:spcBef>
                <a:spcPts val="0"/>
              </a:spcBef>
              <a:spcAft>
                <a:spcPts val="0"/>
              </a:spcAft>
              <a:buNone/>
            </a:pPr>
            <a:fld id="{00000000-1234-1234-1234-123412341234}" type="slidenum">
              <a:rPr lang="en"/>
              <a:pPr marL="0" lvl="0" indent="0">
                <a:spcBef>
                  <a:spcPts val="0"/>
                </a:spcBef>
                <a:spcAft>
                  <a:spcPts val="0"/>
                </a:spcAft>
                <a:buNone/>
              </a:pPr>
              <a:t>‹#›</a:t>
            </a:fld>
            <a:endParaRPr/>
          </a:p>
        </p:txBody>
      </p:sp>
      <p:sp>
        <p:nvSpPr>
          <p:cNvPr id="56" name="Shape 56"/>
          <p:cNvSpPr/>
          <p:nvPr/>
        </p:nvSpPr>
        <p:spPr>
          <a:xfrm>
            <a:off x="358571" y="282"/>
            <a:ext cx="171450" cy="5143500"/>
          </a:xfrm>
          <a:prstGeom prst="rect">
            <a:avLst/>
          </a:prstGeom>
          <a:solidFill>
            <a:schemeClr val="dk2"/>
          </a:solidFill>
          <a:ln>
            <a:noFill/>
          </a:ln>
        </p:spPr>
        <p:txBody>
          <a:bodyPr spcFirstLastPara="1" wrap="square" lIns="68575" tIns="68575" rIns="68575" bIns="68575" anchor="ctr" anchorCtr="0">
            <a:noAutofit/>
          </a:bodyPr>
          <a:lstStyle/>
          <a:p>
            <a:pPr marL="0" lvl="0" indent="0">
              <a:spcBef>
                <a:spcPts val="0"/>
              </a:spcBef>
              <a:spcAft>
                <a:spcPts val="0"/>
              </a:spcAft>
              <a:buNone/>
            </a:pPr>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3.xml"/><Relationship Id="rId1" Type="http://schemas.openxmlformats.org/officeDocument/2006/relationships/video" Target="https://www.youtube.com/embed/al1T4_yCcnE" TargetMode="External"/><Relationship Id="rId5" Type="http://schemas.openxmlformats.org/officeDocument/2006/relationships/image" Target="../media/image3.png"/><Relationship Id="rId4" Type="http://schemas.openxmlformats.org/officeDocument/2006/relationships/hyperlink" Target="https://www.youtube.com/watch?v=al1T4_yCcnE&amp;feature=youtu.be"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5.xml"/><Relationship Id="rId1" Type="http://schemas.openxmlformats.org/officeDocument/2006/relationships/slideLayout" Target="../slideLayouts/slideLayout13.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gif"/></Relationships>
</file>

<file path=ppt/slides/_rels/slide6.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13.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notesSlide" Target="../notesSlides/notesSlide7.xml"/><Relationship Id="rId1" Type="http://schemas.openxmlformats.org/officeDocument/2006/relationships/slideLayout" Target="../slideLayouts/slideLayout13.xml"/><Relationship Id="rId4" Type="http://schemas.openxmlformats.org/officeDocument/2006/relationships/image" Target="../media/image15.gif"/></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2.png"/><Relationship Id="rId7"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13.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38"/>
        <p:cNvGrpSpPr/>
        <p:nvPr/>
      </p:nvGrpSpPr>
      <p:grpSpPr>
        <a:xfrm>
          <a:off x="0" y="0"/>
          <a:ext cx="0" cy="0"/>
          <a:chOff x="0" y="0"/>
          <a:chExt cx="0" cy="0"/>
        </a:xfrm>
      </p:grpSpPr>
      <p:pic>
        <p:nvPicPr>
          <p:cNvPr id="139" name="Shape 139"/>
          <p:cNvPicPr preferRelativeResize="0"/>
          <p:nvPr/>
        </p:nvPicPr>
        <p:blipFill>
          <a:blip r:embed="rId3">
            <a:alphaModFix/>
          </a:blip>
          <a:stretch>
            <a:fillRect/>
          </a:stretch>
        </p:blipFill>
        <p:spPr>
          <a:xfrm>
            <a:off x="-114950" y="-42550"/>
            <a:ext cx="10568325" cy="5257874"/>
          </a:xfrm>
          <a:prstGeom prst="rect">
            <a:avLst/>
          </a:prstGeom>
          <a:noFill/>
          <a:ln>
            <a:noFill/>
          </a:ln>
        </p:spPr>
      </p:pic>
      <p:sp>
        <p:nvSpPr>
          <p:cNvPr id="140" name="Shape 140"/>
          <p:cNvSpPr txBox="1">
            <a:spLocks noGrp="1"/>
          </p:cNvSpPr>
          <p:nvPr>
            <p:ph type="ctrTitle"/>
          </p:nvPr>
        </p:nvSpPr>
        <p:spPr>
          <a:xfrm>
            <a:off x="1436346" y="1341340"/>
            <a:ext cx="6270922" cy="1573669"/>
          </a:xfrm>
          <a:prstGeom prst="rect">
            <a:avLst/>
          </a:prstGeom>
          <a:noFill/>
          <a:ln>
            <a:noFill/>
          </a:ln>
          <a:effectLst>
            <a:outerShdw dist="19050" dir="5580000" algn="bl" rotWithShape="0">
              <a:srgbClr val="FFFFFF"/>
            </a:outerShdw>
          </a:effectLst>
        </p:spPr>
        <p:txBody>
          <a:bodyPr spcFirstLastPara="1" wrap="square" lIns="68575" tIns="34275" rIns="68575" bIns="34275" anchor="b" anchorCtr="0">
            <a:noAutofit/>
          </a:bodyPr>
          <a:lstStyle/>
          <a:p>
            <a:pPr marL="0" marR="0" lvl="0" indent="0" algn="ctr" rtl="0">
              <a:lnSpc>
                <a:spcPct val="89000"/>
              </a:lnSpc>
              <a:spcBef>
                <a:spcPts val="0"/>
              </a:spcBef>
              <a:spcAft>
                <a:spcPts val="0"/>
              </a:spcAft>
              <a:buClr>
                <a:schemeClr val="dk2"/>
              </a:buClr>
              <a:buSzPts val="5400"/>
              <a:buFont typeface="Source Sans Pro"/>
              <a:buNone/>
            </a:pPr>
            <a:r>
              <a:rPr lang="en" sz="5400" b="1" i="0" u="none" strike="noStrike" cap="none">
                <a:solidFill>
                  <a:srgbClr val="000000"/>
                </a:solidFill>
              </a:rPr>
              <a:t>L4/5 GROUP 13</a:t>
            </a:r>
            <a:endParaRPr sz="1100" b="1">
              <a:solidFill>
                <a:srgbClr val="000000"/>
              </a:solidFill>
            </a:endParaRPr>
          </a:p>
        </p:txBody>
      </p:sp>
      <p:sp>
        <p:nvSpPr>
          <p:cNvPr id="141" name="Shape 141"/>
          <p:cNvSpPr txBox="1">
            <a:spLocks noGrp="1"/>
          </p:cNvSpPr>
          <p:nvPr>
            <p:ph type="subTitle" idx="1"/>
          </p:nvPr>
        </p:nvSpPr>
        <p:spPr>
          <a:xfrm>
            <a:off x="2009930" y="2967209"/>
            <a:ext cx="5123700" cy="1023900"/>
          </a:xfrm>
          <a:prstGeom prst="rect">
            <a:avLst/>
          </a:prstGeom>
          <a:noFill/>
          <a:ln>
            <a:noFill/>
          </a:ln>
        </p:spPr>
        <p:txBody>
          <a:bodyPr spcFirstLastPara="1" wrap="square" lIns="68575" tIns="34275" rIns="68575" bIns="34275" anchor="t" anchorCtr="0">
            <a:noAutofit/>
          </a:bodyPr>
          <a:lstStyle/>
          <a:p>
            <a:pPr marL="0" marR="0" lvl="0" indent="0" algn="ctr" rtl="0">
              <a:lnSpc>
                <a:spcPct val="92000"/>
              </a:lnSpc>
              <a:spcBef>
                <a:spcPts val="0"/>
              </a:spcBef>
              <a:spcAft>
                <a:spcPts val="0"/>
              </a:spcAft>
              <a:buClr>
                <a:schemeClr val="dk2"/>
              </a:buClr>
              <a:buSzPts val="1600"/>
              <a:buFont typeface="Source Sans Pro"/>
              <a:buNone/>
            </a:pPr>
            <a:r>
              <a:rPr lang="en" sz="1600" b="1" i="0" u="none" strike="noStrike" cap="none">
                <a:solidFill>
                  <a:schemeClr val="dk2"/>
                </a:solidFill>
              </a:rPr>
              <a:t>Amy Potter</a:t>
            </a:r>
            <a:endParaRPr sz="1100" b="1"/>
          </a:p>
          <a:p>
            <a:pPr marL="0" marR="0" lvl="0" indent="0" algn="ctr" rtl="0">
              <a:lnSpc>
                <a:spcPct val="92000"/>
              </a:lnSpc>
              <a:spcBef>
                <a:spcPts val="0"/>
              </a:spcBef>
              <a:spcAft>
                <a:spcPts val="0"/>
              </a:spcAft>
              <a:buClr>
                <a:schemeClr val="dk2"/>
              </a:buClr>
              <a:buSzPts val="1600"/>
              <a:buFont typeface="Source Sans Pro"/>
              <a:buNone/>
            </a:pPr>
            <a:r>
              <a:rPr lang="en" sz="1600" b="1" i="0" u="none" strike="noStrike" cap="none">
                <a:solidFill>
                  <a:schemeClr val="dk2"/>
                </a:solidFill>
              </a:rPr>
              <a:t>Sean Turner</a:t>
            </a:r>
            <a:endParaRPr sz="1100" b="1"/>
          </a:p>
          <a:p>
            <a:pPr marL="0" marR="0" lvl="0" indent="0" algn="ctr" rtl="0">
              <a:lnSpc>
                <a:spcPct val="92000"/>
              </a:lnSpc>
              <a:spcBef>
                <a:spcPts val="0"/>
              </a:spcBef>
              <a:spcAft>
                <a:spcPts val="0"/>
              </a:spcAft>
              <a:buClr>
                <a:schemeClr val="dk2"/>
              </a:buClr>
              <a:buSzPts val="1600"/>
              <a:buFont typeface="Source Sans Pro"/>
              <a:buNone/>
            </a:pPr>
            <a:r>
              <a:rPr lang="en" sz="1600" b="1" i="0" u="none" strike="noStrike" cap="none">
                <a:solidFill>
                  <a:schemeClr val="dk2"/>
                </a:solidFill>
              </a:rPr>
              <a:t>Alex Mednick</a:t>
            </a:r>
            <a:endParaRPr sz="1100" b="1"/>
          </a:p>
          <a:p>
            <a:pPr marL="0" marR="0" lvl="0" indent="0" algn="ctr" rtl="0">
              <a:lnSpc>
                <a:spcPct val="92000"/>
              </a:lnSpc>
              <a:spcBef>
                <a:spcPts val="0"/>
              </a:spcBef>
              <a:spcAft>
                <a:spcPts val="0"/>
              </a:spcAft>
              <a:buClr>
                <a:schemeClr val="dk2"/>
              </a:buClr>
              <a:buSzPts val="1600"/>
              <a:buFont typeface="Source Sans Pro"/>
              <a:buNone/>
            </a:pPr>
            <a:r>
              <a:rPr lang="en" sz="1600" b="1" i="0" u="none" strike="noStrike" cap="none">
                <a:solidFill>
                  <a:schemeClr val="dk2"/>
                </a:solidFill>
              </a:rPr>
              <a:t>Alex Turnbull</a:t>
            </a:r>
            <a:endParaRPr sz="1100" b="1"/>
          </a:p>
          <a:p>
            <a:pPr marL="0" marR="0" lvl="0" indent="0" algn="ctr" rtl="0">
              <a:lnSpc>
                <a:spcPct val="92000"/>
              </a:lnSpc>
              <a:spcBef>
                <a:spcPts val="0"/>
              </a:spcBef>
              <a:spcAft>
                <a:spcPts val="0"/>
              </a:spcAft>
              <a:buClr>
                <a:schemeClr val="dk2"/>
              </a:buClr>
              <a:buSzPts val="1600"/>
              <a:buFont typeface="Source Sans Pro"/>
              <a:buNone/>
            </a:pPr>
            <a:endParaRPr sz="1600" b="0" i="0" u="none" strike="noStrike" cap="none">
              <a:solidFill>
                <a:schemeClr val="dk2"/>
              </a:solidFill>
              <a:latin typeface="Source Sans Pro"/>
              <a:ea typeface="Source Sans Pro"/>
              <a:cs typeface="Source Sans Pro"/>
              <a:sym typeface="Source Sans Pro"/>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Shape 222"/>
          <p:cNvSpPr txBox="1">
            <a:spLocks noGrp="1"/>
          </p:cNvSpPr>
          <p:nvPr>
            <p:ph type="title"/>
          </p:nvPr>
        </p:nvSpPr>
        <p:spPr>
          <a:xfrm>
            <a:off x="1028700" y="514350"/>
            <a:ext cx="7200900" cy="1114500"/>
          </a:xfrm>
          <a:prstGeom prst="rect">
            <a:avLst/>
          </a:prstGeom>
        </p:spPr>
        <p:txBody>
          <a:bodyPr spcFirstLastPara="1" wrap="square" lIns="68575" tIns="68575" rIns="68575" bIns="68575" anchor="t" anchorCtr="0">
            <a:noAutofit/>
          </a:bodyPr>
          <a:lstStyle/>
          <a:p>
            <a:pPr marL="0" lvl="0" indent="0">
              <a:spcBef>
                <a:spcPts val="0"/>
              </a:spcBef>
              <a:spcAft>
                <a:spcPts val="0"/>
              </a:spcAft>
              <a:buNone/>
            </a:pPr>
            <a:r>
              <a:rPr lang="en" b="1"/>
              <a:t>Key Programming Lessons</a:t>
            </a:r>
            <a:endParaRPr b="1"/>
          </a:p>
          <a:p>
            <a:pPr marL="0" lvl="0" indent="0">
              <a:spcBef>
                <a:spcPts val="0"/>
              </a:spcBef>
              <a:spcAft>
                <a:spcPts val="0"/>
              </a:spcAft>
              <a:buNone/>
            </a:pPr>
            <a:endParaRPr b="1"/>
          </a:p>
        </p:txBody>
      </p:sp>
      <p:sp>
        <p:nvSpPr>
          <p:cNvPr id="223" name="Shape 223"/>
          <p:cNvSpPr txBox="1">
            <a:spLocks noGrp="1"/>
          </p:cNvSpPr>
          <p:nvPr>
            <p:ph type="body" idx="1"/>
          </p:nvPr>
        </p:nvSpPr>
        <p:spPr>
          <a:xfrm>
            <a:off x="1028700" y="1275606"/>
            <a:ext cx="7200900" cy="2685900"/>
          </a:xfrm>
          <a:prstGeom prst="rect">
            <a:avLst/>
          </a:prstGeom>
        </p:spPr>
        <p:txBody>
          <a:bodyPr spcFirstLastPara="1" wrap="square" lIns="68575" tIns="68575" rIns="68575" bIns="68575" anchor="t" anchorCtr="0">
            <a:noAutofit/>
          </a:bodyPr>
          <a:lstStyle/>
          <a:p>
            <a:pPr marL="457200" lvl="0" indent="-381000">
              <a:spcBef>
                <a:spcPts val="800"/>
              </a:spcBef>
              <a:spcAft>
                <a:spcPts val="0"/>
              </a:spcAft>
              <a:buSzPts val="2400"/>
              <a:buChar char="●"/>
            </a:pPr>
            <a:r>
              <a:rPr lang="en" sz="2400" dirty="0"/>
              <a:t>Importance of commenting code</a:t>
            </a:r>
            <a:endParaRPr sz="2400" dirty="0"/>
          </a:p>
          <a:p>
            <a:pPr marL="0" lvl="0" indent="0">
              <a:spcBef>
                <a:spcPts val="800"/>
              </a:spcBef>
              <a:spcAft>
                <a:spcPts val="0"/>
              </a:spcAft>
              <a:buNone/>
            </a:pPr>
            <a:endParaRPr sz="2400" dirty="0"/>
          </a:p>
          <a:p>
            <a:pPr marL="457200" lvl="0" indent="-381000" rtl="0">
              <a:spcBef>
                <a:spcPts val="800"/>
              </a:spcBef>
              <a:spcAft>
                <a:spcPts val="0"/>
              </a:spcAft>
              <a:buSzPts val="2400"/>
              <a:buChar char="●"/>
            </a:pPr>
            <a:r>
              <a:rPr lang="en" sz="2400" dirty="0"/>
              <a:t>Refactor code as parts are developed</a:t>
            </a:r>
            <a:endParaRPr sz="2400" dirty="0"/>
          </a:p>
          <a:p>
            <a:pPr marL="0" lvl="0" indent="0" rtl="0">
              <a:spcBef>
                <a:spcPts val="800"/>
              </a:spcBef>
              <a:spcAft>
                <a:spcPts val="0"/>
              </a:spcAft>
              <a:buNone/>
            </a:pPr>
            <a:endParaRPr sz="2400" dirty="0"/>
          </a:p>
          <a:p>
            <a:pPr marL="457200" lvl="0" indent="-381000">
              <a:spcBef>
                <a:spcPts val="800"/>
              </a:spcBef>
              <a:spcAft>
                <a:spcPts val="0"/>
              </a:spcAft>
              <a:buSzPts val="2400"/>
              <a:buChar char="●"/>
            </a:pPr>
            <a:r>
              <a:rPr lang="en" sz="2400" dirty="0"/>
              <a:t>Identify and rectify issues early as </a:t>
            </a:r>
            <a:r>
              <a:rPr lang="en" sz="2400" dirty="0" smtClean="0"/>
              <a:t>possible</a:t>
            </a:r>
          </a:p>
          <a:p>
            <a:pPr marL="457200" lvl="0" indent="-381000">
              <a:spcBef>
                <a:spcPts val="800"/>
              </a:spcBef>
              <a:spcAft>
                <a:spcPts val="0"/>
              </a:spcAft>
              <a:buSzPts val="2400"/>
              <a:buChar char="●"/>
            </a:pPr>
            <a:endParaRPr lang="en" sz="2400" dirty="0"/>
          </a:p>
          <a:p>
            <a:pPr marL="457200" lvl="0" indent="-381000">
              <a:spcBef>
                <a:spcPts val="800"/>
              </a:spcBef>
              <a:spcAft>
                <a:spcPts val="0"/>
              </a:spcAft>
              <a:buSzPts val="2400"/>
              <a:buChar char="●"/>
            </a:pPr>
            <a:r>
              <a:rPr lang="en" sz="2400" dirty="0" smtClean="0"/>
              <a:t>Style guide</a:t>
            </a:r>
            <a:endParaRPr sz="2400" dirty="0"/>
          </a:p>
        </p:txBody>
      </p:sp>
      <p:pic>
        <p:nvPicPr>
          <p:cNvPr id="224" name="Shape 224"/>
          <p:cNvPicPr preferRelativeResize="0"/>
          <p:nvPr/>
        </p:nvPicPr>
        <p:blipFill>
          <a:blip r:embed="rId3">
            <a:alphaModFix/>
          </a:blip>
          <a:stretch>
            <a:fillRect/>
          </a:stretch>
        </p:blipFill>
        <p:spPr>
          <a:xfrm>
            <a:off x="5462825" y="195486"/>
            <a:ext cx="3681175" cy="3681175"/>
          </a:xfrm>
          <a:prstGeom prst="rect">
            <a:avLst/>
          </a:prstGeom>
          <a:noFill/>
          <a:ln>
            <a:noFill/>
          </a:ln>
        </p:spPr>
      </p:pic>
      <p:sp>
        <p:nvSpPr>
          <p:cNvPr id="225" name="Shape 225"/>
          <p:cNvSpPr txBox="1"/>
          <p:nvPr/>
        </p:nvSpPr>
        <p:spPr>
          <a:xfrm>
            <a:off x="768650" y="4568800"/>
            <a:ext cx="1058400" cy="4167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a:t>AT + AM</a:t>
            </a:r>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Shape 230"/>
          <p:cNvSpPr txBox="1">
            <a:spLocks noGrp="1"/>
          </p:cNvSpPr>
          <p:nvPr>
            <p:ph type="title"/>
          </p:nvPr>
        </p:nvSpPr>
        <p:spPr>
          <a:xfrm>
            <a:off x="1028700" y="514350"/>
            <a:ext cx="7200900" cy="1114500"/>
          </a:xfrm>
          <a:prstGeom prst="rect">
            <a:avLst/>
          </a:prstGeom>
        </p:spPr>
        <p:txBody>
          <a:bodyPr spcFirstLastPara="1" wrap="square" lIns="68575" tIns="68575" rIns="68575" bIns="68575" anchor="t" anchorCtr="0">
            <a:noAutofit/>
          </a:bodyPr>
          <a:lstStyle/>
          <a:p>
            <a:pPr marL="0" lvl="0" indent="0">
              <a:spcBef>
                <a:spcPts val="0"/>
              </a:spcBef>
              <a:spcAft>
                <a:spcPts val="0"/>
              </a:spcAft>
              <a:buNone/>
            </a:pPr>
            <a:r>
              <a:rPr lang="en" b="1"/>
              <a:t>Key Management Lessons</a:t>
            </a:r>
            <a:endParaRPr b="1"/>
          </a:p>
        </p:txBody>
      </p:sp>
      <p:sp>
        <p:nvSpPr>
          <p:cNvPr id="231" name="Shape 231"/>
          <p:cNvSpPr txBox="1">
            <a:spLocks noGrp="1"/>
          </p:cNvSpPr>
          <p:nvPr>
            <p:ph type="body" idx="1"/>
          </p:nvPr>
        </p:nvSpPr>
        <p:spPr>
          <a:xfrm>
            <a:off x="1028700" y="1277300"/>
            <a:ext cx="7200900" cy="2685900"/>
          </a:xfrm>
          <a:prstGeom prst="rect">
            <a:avLst/>
          </a:prstGeom>
        </p:spPr>
        <p:txBody>
          <a:bodyPr spcFirstLastPara="1" wrap="square" lIns="68575" tIns="68575" rIns="68575" bIns="68575" anchor="t" anchorCtr="0">
            <a:noAutofit/>
          </a:bodyPr>
          <a:lstStyle/>
          <a:p>
            <a:pPr marL="457200" lvl="0" indent="-381000" rtl="0">
              <a:spcBef>
                <a:spcPts val="800"/>
              </a:spcBef>
              <a:spcAft>
                <a:spcPts val="0"/>
              </a:spcAft>
              <a:buSzPts val="2400"/>
              <a:buChar char="●"/>
            </a:pPr>
            <a:r>
              <a:rPr lang="en" sz="2400"/>
              <a:t>Set deadlines for tasks</a:t>
            </a:r>
            <a:endParaRPr sz="2400"/>
          </a:p>
          <a:p>
            <a:pPr marL="0" lvl="0" indent="0">
              <a:spcBef>
                <a:spcPts val="800"/>
              </a:spcBef>
              <a:spcAft>
                <a:spcPts val="0"/>
              </a:spcAft>
              <a:buNone/>
            </a:pPr>
            <a:endParaRPr sz="2400"/>
          </a:p>
          <a:p>
            <a:pPr marL="457200" lvl="0" indent="-381000">
              <a:spcBef>
                <a:spcPts val="800"/>
              </a:spcBef>
              <a:spcAft>
                <a:spcPts val="0"/>
              </a:spcAft>
              <a:buSzPts val="2400"/>
              <a:buChar char="●"/>
            </a:pPr>
            <a:r>
              <a:rPr lang="en" sz="2400"/>
              <a:t>Clarity of tasks</a:t>
            </a:r>
            <a:endParaRPr sz="2400"/>
          </a:p>
          <a:p>
            <a:pPr marL="0" lvl="0" indent="0">
              <a:spcBef>
                <a:spcPts val="800"/>
              </a:spcBef>
              <a:spcAft>
                <a:spcPts val="0"/>
              </a:spcAft>
              <a:buNone/>
            </a:pPr>
            <a:endParaRPr sz="2400"/>
          </a:p>
          <a:p>
            <a:pPr marL="457200" lvl="0" indent="-381000">
              <a:spcBef>
                <a:spcPts val="800"/>
              </a:spcBef>
              <a:spcAft>
                <a:spcPts val="0"/>
              </a:spcAft>
              <a:buSzPts val="2400"/>
              <a:buChar char="●"/>
            </a:pPr>
            <a:r>
              <a:rPr lang="en" sz="2400"/>
              <a:t>Be more assertive</a:t>
            </a:r>
            <a:endParaRPr sz="2400"/>
          </a:p>
          <a:p>
            <a:pPr marL="0" lvl="0" indent="0">
              <a:spcBef>
                <a:spcPts val="800"/>
              </a:spcBef>
              <a:spcAft>
                <a:spcPts val="0"/>
              </a:spcAft>
              <a:buNone/>
            </a:pPr>
            <a:endParaRPr sz="2400"/>
          </a:p>
          <a:p>
            <a:pPr marL="457200" lvl="0" indent="-381000">
              <a:spcBef>
                <a:spcPts val="800"/>
              </a:spcBef>
              <a:spcAft>
                <a:spcPts val="0"/>
              </a:spcAft>
              <a:buSzPts val="2400"/>
              <a:buChar char="●"/>
            </a:pPr>
            <a:r>
              <a:rPr lang="en" sz="2400"/>
              <a:t>Write clear meeting minutes</a:t>
            </a:r>
            <a:endParaRPr sz="2400"/>
          </a:p>
          <a:p>
            <a:pPr marL="0" lvl="0" indent="0">
              <a:spcBef>
                <a:spcPts val="800"/>
              </a:spcBef>
              <a:spcAft>
                <a:spcPts val="200"/>
              </a:spcAft>
              <a:buNone/>
            </a:pPr>
            <a:endParaRPr sz="2400"/>
          </a:p>
        </p:txBody>
      </p:sp>
      <p:pic>
        <p:nvPicPr>
          <p:cNvPr id="232" name="Shape 232"/>
          <p:cNvPicPr preferRelativeResize="0"/>
          <p:nvPr/>
        </p:nvPicPr>
        <p:blipFill>
          <a:blip r:embed="rId3">
            <a:alphaModFix/>
          </a:blip>
          <a:stretch>
            <a:fillRect/>
          </a:stretch>
        </p:blipFill>
        <p:spPr>
          <a:xfrm>
            <a:off x="5632100" y="930738"/>
            <a:ext cx="3282025" cy="3282025"/>
          </a:xfrm>
          <a:prstGeom prst="rect">
            <a:avLst/>
          </a:prstGeom>
          <a:noFill/>
          <a:ln>
            <a:noFill/>
          </a:ln>
        </p:spPr>
      </p:pic>
      <p:sp>
        <p:nvSpPr>
          <p:cNvPr id="233" name="Shape 233"/>
          <p:cNvSpPr txBox="1"/>
          <p:nvPr/>
        </p:nvSpPr>
        <p:spPr>
          <a:xfrm>
            <a:off x="768650" y="4568800"/>
            <a:ext cx="553200" cy="4167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a:t>AP</a:t>
            </a:r>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Shape 239"/>
          <p:cNvSpPr txBox="1">
            <a:spLocks noGrp="1"/>
          </p:cNvSpPr>
          <p:nvPr>
            <p:ph type="body" idx="1"/>
          </p:nvPr>
        </p:nvSpPr>
        <p:spPr>
          <a:xfrm>
            <a:off x="1028700" y="581025"/>
            <a:ext cx="7200900" cy="3819525"/>
          </a:xfrm>
          <a:prstGeom prst="rect">
            <a:avLst/>
          </a:prstGeom>
          <a:noFill/>
          <a:ln>
            <a:noFill/>
          </a:ln>
        </p:spPr>
        <p:txBody>
          <a:bodyPr spcFirstLastPara="1" wrap="square" lIns="68575" tIns="34275" rIns="68575" bIns="34275" anchor="t" anchorCtr="0">
            <a:noAutofit/>
          </a:bodyPr>
          <a:lstStyle/>
          <a:p>
            <a:pPr marL="0" marR="0" lvl="0" indent="0" algn="ctr" rtl="0">
              <a:lnSpc>
                <a:spcPct val="94000"/>
              </a:lnSpc>
              <a:spcBef>
                <a:spcPts val="0"/>
              </a:spcBef>
              <a:spcAft>
                <a:spcPts val="0"/>
              </a:spcAft>
              <a:buClr>
                <a:schemeClr val="dk2"/>
              </a:buClr>
              <a:buSzPts val="6000"/>
              <a:buFont typeface="Source Sans Pro"/>
              <a:buNone/>
            </a:pPr>
            <a:endParaRPr sz="6000" b="0" i="0" u="none" strike="noStrike" cap="none">
              <a:solidFill>
                <a:schemeClr val="dk2"/>
              </a:solidFill>
              <a:latin typeface="Source Sans Pro"/>
              <a:ea typeface="Source Sans Pro"/>
              <a:cs typeface="Source Sans Pro"/>
              <a:sym typeface="Source Sans Pro"/>
            </a:endParaRPr>
          </a:p>
          <a:p>
            <a:pPr marL="0" marR="0" lvl="0" indent="0" algn="ctr" rtl="0">
              <a:lnSpc>
                <a:spcPct val="94000"/>
              </a:lnSpc>
              <a:spcBef>
                <a:spcPts val="900"/>
              </a:spcBef>
              <a:spcAft>
                <a:spcPts val="0"/>
              </a:spcAft>
              <a:buClr>
                <a:schemeClr val="dk2"/>
              </a:buClr>
              <a:buSzPts val="6000"/>
              <a:buFont typeface="Source Sans Pro"/>
              <a:buNone/>
            </a:pPr>
            <a:r>
              <a:rPr lang="en" sz="6000" b="0" i="0" u="none" strike="noStrike" cap="none">
                <a:solidFill>
                  <a:schemeClr val="dk2"/>
                </a:solidFill>
                <a:latin typeface="Source Sans Pro"/>
                <a:ea typeface="Source Sans Pro"/>
                <a:cs typeface="Source Sans Pro"/>
                <a:sym typeface="Source Sans Pro"/>
              </a:rPr>
              <a:t>Questions?</a:t>
            </a:r>
            <a:endParaRPr sz="6000" b="0" i="0" u="none" strike="noStrike" cap="none">
              <a:solidFill>
                <a:schemeClr val="dk2"/>
              </a:solidFill>
              <a:latin typeface="Source Sans Pro"/>
              <a:ea typeface="Source Sans Pro"/>
              <a:cs typeface="Source Sans Pro"/>
              <a:sym typeface="Source Sans Pro"/>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Shape 147"/>
          <p:cNvSpPr txBox="1">
            <a:spLocks noGrp="1"/>
          </p:cNvSpPr>
          <p:nvPr>
            <p:ph type="title"/>
          </p:nvPr>
        </p:nvSpPr>
        <p:spPr>
          <a:xfrm>
            <a:off x="1028700" y="514350"/>
            <a:ext cx="7200900" cy="1114500"/>
          </a:xfrm>
          <a:prstGeom prst="rect">
            <a:avLst/>
          </a:prstGeom>
          <a:noFill/>
          <a:ln>
            <a:noFill/>
          </a:ln>
        </p:spPr>
        <p:txBody>
          <a:bodyPr spcFirstLastPara="1" wrap="square" lIns="68575" tIns="34275" rIns="68575" bIns="34275" anchor="t" anchorCtr="0">
            <a:noAutofit/>
          </a:bodyPr>
          <a:lstStyle/>
          <a:p>
            <a:pPr marL="0" marR="0" lvl="0" indent="0" algn="l" rtl="0">
              <a:lnSpc>
                <a:spcPct val="89000"/>
              </a:lnSpc>
              <a:spcBef>
                <a:spcPts val="0"/>
              </a:spcBef>
              <a:spcAft>
                <a:spcPts val="0"/>
              </a:spcAft>
              <a:buClr>
                <a:schemeClr val="dk2"/>
              </a:buClr>
              <a:buSzPts val="3300"/>
              <a:buFont typeface="Source Sans Pro"/>
              <a:buNone/>
            </a:pPr>
            <a:r>
              <a:rPr lang="en" b="1"/>
              <a:t>Game Features</a:t>
            </a:r>
            <a:endParaRPr sz="3300" b="1" i="0" u="none" strike="noStrike" cap="none">
              <a:solidFill>
                <a:schemeClr val="dk2"/>
              </a:solidFill>
            </a:endParaRPr>
          </a:p>
        </p:txBody>
      </p:sp>
      <p:sp>
        <p:nvSpPr>
          <p:cNvPr id="148" name="Shape 148"/>
          <p:cNvSpPr txBox="1"/>
          <p:nvPr/>
        </p:nvSpPr>
        <p:spPr>
          <a:xfrm>
            <a:off x="955425" y="1321800"/>
            <a:ext cx="4348200" cy="3182400"/>
          </a:xfrm>
          <a:prstGeom prst="rect">
            <a:avLst/>
          </a:prstGeom>
          <a:noFill/>
          <a:ln>
            <a:noFill/>
          </a:ln>
        </p:spPr>
        <p:txBody>
          <a:bodyPr spcFirstLastPara="1" wrap="square" lIns="91425" tIns="91425" rIns="91425" bIns="91425" anchor="t" anchorCtr="0">
            <a:noAutofit/>
          </a:bodyPr>
          <a:lstStyle/>
          <a:p>
            <a:pPr marL="457200" lvl="0" indent="-368300">
              <a:spcBef>
                <a:spcPts val="0"/>
              </a:spcBef>
              <a:spcAft>
                <a:spcPts val="0"/>
              </a:spcAft>
              <a:buSzPts val="2200"/>
              <a:buChar char="●"/>
            </a:pPr>
            <a:r>
              <a:rPr lang="en" sz="2200"/>
              <a:t>Symmetrical gameplay</a:t>
            </a:r>
            <a:endParaRPr sz="2200"/>
          </a:p>
          <a:p>
            <a:pPr marL="0" lvl="0" indent="0">
              <a:spcBef>
                <a:spcPts val="0"/>
              </a:spcBef>
              <a:spcAft>
                <a:spcPts val="0"/>
              </a:spcAft>
              <a:buNone/>
            </a:pPr>
            <a:endParaRPr sz="2200"/>
          </a:p>
          <a:p>
            <a:pPr marL="457200" lvl="0" indent="-368300">
              <a:spcBef>
                <a:spcPts val="0"/>
              </a:spcBef>
              <a:spcAft>
                <a:spcPts val="0"/>
              </a:spcAft>
              <a:buSzPts val="2200"/>
              <a:buChar char="●"/>
            </a:pPr>
            <a:r>
              <a:rPr lang="en" sz="2200"/>
              <a:t>Tactical options with power-ups</a:t>
            </a:r>
            <a:endParaRPr sz="2200"/>
          </a:p>
          <a:p>
            <a:pPr marL="0" lvl="0" indent="0">
              <a:spcBef>
                <a:spcPts val="0"/>
              </a:spcBef>
              <a:spcAft>
                <a:spcPts val="0"/>
              </a:spcAft>
              <a:buNone/>
            </a:pPr>
            <a:endParaRPr sz="2200"/>
          </a:p>
          <a:p>
            <a:pPr marL="457200" lvl="0" indent="-368300">
              <a:spcBef>
                <a:spcPts val="0"/>
              </a:spcBef>
              <a:spcAft>
                <a:spcPts val="0"/>
              </a:spcAft>
              <a:buSzPts val="2200"/>
              <a:buChar char="●"/>
            </a:pPr>
            <a:r>
              <a:rPr lang="en" sz="2200"/>
              <a:t>Rubber-banding for close games</a:t>
            </a:r>
            <a:endParaRPr sz="2200"/>
          </a:p>
          <a:p>
            <a:pPr marL="0" lvl="0" indent="0">
              <a:spcBef>
                <a:spcPts val="0"/>
              </a:spcBef>
              <a:spcAft>
                <a:spcPts val="0"/>
              </a:spcAft>
              <a:buNone/>
            </a:pPr>
            <a:endParaRPr sz="2200"/>
          </a:p>
          <a:p>
            <a:pPr marL="457200" lvl="0" indent="-368300">
              <a:spcBef>
                <a:spcPts val="0"/>
              </a:spcBef>
              <a:spcAft>
                <a:spcPts val="0"/>
              </a:spcAft>
              <a:buSzPts val="2200"/>
              <a:buChar char="●"/>
            </a:pPr>
            <a:r>
              <a:rPr lang="en" sz="2200"/>
              <a:t>Full menu system</a:t>
            </a:r>
            <a:endParaRPr sz="2200"/>
          </a:p>
          <a:p>
            <a:pPr marL="0" lvl="0" indent="0">
              <a:spcBef>
                <a:spcPts val="0"/>
              </a:spcBef>
              <a:spcAft>
                <a:spcPts val="0"/>
              </a:spcAft>
              <a:buNone/>
            </a:pPr>
            <a:endParaRPr sz="2000"/>
          </a:p>
          <a:p>
            <a:pPr marL="0" lvl="0" indent="0" rtl="0">
              <a:spcBef>
                <a:spcPts val="0"/>
              </a:spcBef>
              <a:spcAft>
                <a:spcPts val="0"/>
              </a:spcAft>
              <a:buNone/>
            </a:pPr>
            <a:endParaRPr sz="2200"/>
          </a:p>
        </p:txBody>
      </p:sp>
      <p:sp>
        <p:nvSpPr>
          <p:cNvPr id="149" name="Shape 149"/>
          <p:cNvSpPr txBox="1"/>
          <p:nvPr/>
        </p:nvSpPr>
        <p:spPr>
          <a:xfrm>
            <a:off x="768650" y="4568800"/>
            <a:ext cx="553200" cy="4167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a:t>AP</a:t>
            </a:r>
            <a:endParaRPr/>
          </a:p>
        </p:txBody>
      </p:sp>
      <p:pic>
        <p:nvPicPr>
          <p:cNvPr id="150" name="Shape 150"/>
          <p:cNvPicPr preferRelativeResize="0"/>
          <p:nvPr/>
        </p:nvPicPr>
        <p:blipFill>
          <a:blip r:embed="rId3">
            <a:alphaModFix/>
          </a:blip>
          <a:stretch>
            <a:fillRect/>
          </a:stretch>
        </p:blipFill>
        <p:spPr>
          <a:xfrm>
            <a:off x="6111799" y="478225"/>
            <a:ext cx="2682525" cy="4303577"/>
          </a:xfrm>
          <a:prstGeom prst="rect">
            <a:avLst/>
          </a:prstGeom>
          <a:noFill/>
          <a:ln>
            <a:noFill/>
          </a:ln>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Shape 155"/>
          <p:cNvSpPr txBox="1">
            <a:spLocks noGrp="1"/>
          </p:cNvSpPr>
          <p:nvPr>
            <p:ph type="title"/>
          </p:nvPr>
        </p:nvSpPr>
        <p:spPr>
          <a:xfrm>
            <a:off x="1028700" y="514350"/>
            <a:ext cx="7200900" cy="1114500"/>
          </a:xfrm>
          <a:prstGeom prst="rect">
            <a:avLst/>
          </a:prstGeom>
        </p:spPr>
        <p:txBody>
          <a:bodyPr spcFirstLastPara="1" wrap="square" lIns="68575" tIns="68575" rIns="68575" bIns="68575" anchor="t" anchorCtr="0">
            <a:noAutofit/>
          </a:bodyPr>
          <a:lstStyle/>
          <a:p>
            <a:pPr marL="0" lvl="0" indent="0">
              <a:spcBef>
                <a:spcPts val="0"/>
              </a:spcBef>
              <a:spcAft>
                <a:spcPts val="0"/>
              </a:spcAft>
              <a:buNone/>
            </a:pPr>
            <a:r>
              <a:rPr lang="en" b="1"/>
              <a:t>Playtest video and Feedback</a:t>
            </a:r>
            <a:endParaRPr b="1"/>
          </a:p>
        </p:txBody>
      </p:sp>
      <p:sp>
        <p:nvSpPr>
          <p:cNvPr id="156" name="Shape 156"/>
          <p:cNvSpPr txBox="1">
            <a:spLocks noGrp="1"/>
          </p:cNvSpPr>
          <p:nvPr>
            <p:ph type="body" idx="1"/>
          </p:nvPr>
        </p:nvSpPr>
        <p:spPr>
          <a:xfrm>
            <a:off x="1028700" y="1714500"/>
            <a:ext cx="7200900" cy="2685900"/>
          </a:xfrm>
          <a:prstGeom prst="rect">
            <a:avLst/>
          </a:prstGeom>
        </p:spPr>
        <p:txBody>
          <a:bodyPr spcFirstLastPara="1" wrap="square" lIns="68575" tIns="68575" rIns="68575" bIns="68575" anchor="t" anchorCtr="0">
            <a:noAutofit/>
          </a:bodyPr>
          <a:lstStyle/>
          <a:p>
            <a:pPr marL="0" lvl="0" indent="0">
              <a:spcBef>
                <a:spcPts val="800"/>
              </a:spcBef>
              <a:spcAft>
                <a:spcPts val="0"/>
              </a:spcAft>
              <a:buNone/>
            </a:pPr>
            <a:r>
              <a:rPr lang="en" u="sng" dirty="0">
                <a:solidFill>
                  <a:schemeClr val="hlink"/>
                </a:solidFill>
                <a:hlinkClick r:id="rId4"/>
              </a:rPr>
              <a:t>https://www.youtube.com/watch?v=al1T4_yCcnE&amp;feature=youtu.be</a:t>
            </a:r>
            <a:endParaRPr dirty="0"/>
          </a:p>
          <a:p>
            <a:pPr marL="0" lvl="0" indent="0">
              <a:spcBef>
                <a:spcPts val="800"/>
              </a:spcBef>
              <a:spcAft>
                <a:spcPts val="200"/>
              </a:spcAft>
              <a:buNone/>
            </a:pPr>
            <a:endParaRPr dirty="0"/>
          </a:p>
        </p:txBody>
      </p:sp>
      <p:pic>
        <p:nvPicPr>
          <p:cNvPr id="2" name="al1T4_yCcnE"/>
          <p:cNvPicPr>
            <a:picLocks noRot="1" noChangeAspect="1"/>
          </p:cNvPicPr>
          <p:nvPr>
            <a:videoFile r:link="rId1"/>
          </p:nvPr>
        </p:nvPicPr>
        <p:blipFill>
          <a:blip r:embed="rId5"/>
          <a:stretch>
            <a:fillRect/>
          </a:stretch>
        </p:blipFill>
        <p:spPr>
          <a:xfrm>
            <a:off x="1627673" y="1347614"/>
            <a:ext cx="5888654" cy="3312368"/>
          </a:xfrm>
          <a:prstGeom prst="rect">
            <a:avLst/>
          </a:prstGeom>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Shape 161"/>
          <p:cNvSpPr txBox="1">
            <a:spLocks noGrp="1"/>
          </p:cNvSpPr>
          <p:nvPr>
            <p:ph type="title"/>
          </p:nvPr>
        </p:nvSpPr>
        <p:spPr>
          <a:xfrm>
            <a:off x="1028700" y="514350"/>
            <a:ext cx="7200900" cy="1114500"/>
          </a:xfrm>
          <a:prstGeom prst="rect">
            <a:avLst/>
          </a:prstGeom>
        </p:spPr>
        <p:txBody>
          <a:bodyPr spcFirstLastPara="1" wrap="square" lIns="68575" tIns="68575" rIns="68575" bIns="68575" anchor="t" anchorCtr="0">
            <a:noAutofit/>
          </a:bodyPr>
          <a:lstStyle/>
          <a:p>
            <a:pPr marL="0" lvl="0" indent="0">
              <a:spcBef>
                <a:spcPts val="0"/>
              </a:spcBef>
              <a:spcAft>
                <a:spcPts val="0"/>
              </a:spcAft>
              <a:buNone/>
            </a:pPr>
            <a:r>
              <a:rPr lang="en" b="1"/>
              <a:t>Playtesting Feedback</a:t>
            </a:r>
            <a:endParaRPr b="1"/>
          </a:p>
        </p:txBody>
      </p:sp>
      <p:sp>
        <p:nvSpPr>
          <p:cNvPr id="162" name="Shape 162"/>
          <p:cNvSpPr txBox="1">
            <a:spLocks noGrp="1"/>
          </p:cNvSpPr>
          <p:nvPr>
            <p:ph type="body" idx="1"/>
          </p:nvPr>
        </p:nvSpPr>
        <p:spPr>
          <a:xfrm>
            <a:off x="1028700" y="1714500"/>
            <a:ext cx="7200900" cy="2685900"/>
          </a:xfrm>
          <a:prstGeom prst="rect">
            <a:avLst/>
          </a:prstGeom>
        </p:spPr>
        <p:txBody>
          <a:bodyPr spcFirstLastPara="1" wrap="square" lIns="68575" tIns="68575" rIns="68575" bIns="68575" anchor="t" anchorCtr="0">
            <a:noAutofit/>
          </a:bodyPr>
          <a:lstStyle/>
          <a:p>
            <a:pPr marL="457200" lvl="0" indent="-368300">
              <a:spcBef>
                <a:spcPts val="800"/>
              </a:spcBef>
              <a:spcAft>
                <a:spcPts val="0"/>
              </a:spcAft>
              <a:buSzPts val="2200"/>
              <a:buChar char="●"/>
            </a:pPr>
            <a:r>
              <a:rPr lang="en" sz="2200"/>
              <a:t>SFX jarring in comparison to the background music </a:t>
            </a:r>
            <a:endParaRPr sz="2200"/>
          </a:p>
          <a:p>
            <a:pPr marL="0" lvl="0" indent="0">
              <a:spcBef>
                <a:spcPts val="800"/>
              </a:spcBef>
              <a:spcAft>
                <a:spcPts val="0"/>
              </a:spcAft>
              <a:buNone/>
            </a:pPr>
            <a:endParaRPr sz="2200"/>
          </a:p>
          <a:p>
            <a:pPr marL="457200" lvl="0" indent="-368300" rtl="0">
              <a:spcBef>
                <a:spcPts val="800"/>
              </a:spcBef>
              <a:spcAft>
                <a:spcPts val="0"/>
              </a:spcAft>
              <a:buSzPts val="2200"/>
              <a:buChar char="●"/>
            </a:pPr>
            <a:r>
              <a:rPr lang="en" sz="2200"/>
              <a:t>Jellyfish looks like it would give a high number of points due to its size</a:t>
            </a:r>
            <a:endParaRPr sz="2200"/>
          </a:p>
          <a:p>
            <a:pPr marL="457200" lvl="0" indent="0" rtl="0">
              <a:spcBef>
                <a:spcPts val="800"/>
              </a:spcBef>
              <a:spcAft>
                <a:spcPts val="200"/>
              </a:spcAft>
              <a:buNone/>
            </a:pPr>
            <a:endParaRPr/>
          </a:p>
        </p:txBody>
      </p:sp>
      <p:sp>
        <p:nvSpPr>
          <p:cNvPr id="163" name="Shape 163"/>
          <p:cNvSpPr txBox="1"/>
          <p:nvPr/>
        </p:nvSpPr>
        <p:spPr>
          <a:xfrm>
            <a:off x="768650" y="4568800"/>
            <a:ext cx="553200" cy="4167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a:t>AM</a:t>
            </a:r>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Shape 169"/>
          <p:cNvSpPr txBox="1">
            <a:spLocks noGrp="1"/>
          </p:cNvSpPr>
          <p:nvPr>
            <p:ph type="title"/>
          </p:nvPr>
        </p:nvSpPr>
        <p:spPr>
          <a:xfrm>
            <a:off x="1028700" y="514350"/>
            <a:ext cx="7200900" cy="1114500"/>
          </a:xfrm>
          <a:prstGeom prst="rect">
            <a:avLst/>
          </a:prstGeom>
          <a:noFill/>
          <a:ln>
            <a:noFill/>
          </a:ln>
        </p:spPr>
        <p:txBody>
          <a:bodyPr spcFirstLastPara="1" wrap="square" lIns="68575" tIns="34275" rIns="68575" bIns="34275" anchor="t" anchorCtr="0">
            <a:noAutofit/>
          </a:bodyPr>
          <a:lstStyle/>
          <a:p>
            <a:pPr marL="0" lvl="0" indent="0" rtl="0">
              <a:spcBef>
                <a:spcPts val="0"/>
              </a:spcBef>
              <a:spcAft>
                <a:spcPts val="0"/>
              </a:spcAft>
              <a:buClr>
                <a:schemeClr val="dk2"/>
              </a:buClr>
              <a:buSzPts val="3300"/>
              <a:buFont typeface="Source Sans Pro"/>
              <a:buNone/>
            </a:pPr>
            <a:r>
              <a:rPr lang="en" b="1"/>
              <a:t>Iterations</a:t>
            </a:r>
            <a:endParaRPr b="1"/>
          </a:p>
          <a:p>
            <a:pPr marL="0" lvl="0" indent="0" rtl="0">
              <a:spcBef>
                <a:spcPts val="0"/>
              </a:spcBef>
              <a:spcAft>
                <a:spcPts val="0"/>
              </a:spcAft>
              <a:buClr>
                <a:schemeClr val="dk2"/>
              </a:buClr>
              <a:buSzPts val="3300"/>
              <a:buFont typeface="Source Sans Pro"/>
              <a:buNone/>
            </a:pPr>
            <a:r>
              <a:rPr lang="en" sz="1800"/>
              <a:t>(Based on tutor and playtesting feedback)</a:t>
            </a:r>
            <a:endParaRPr sz="1800"/>
          </a:p>
          <a:p>
            <a:pPr marL="0" marR="0" lvl="0" indent="0" algn="l" rtl="0">
              <a:lnSpc>
                <a:spcPct val="89000"/>
              </a:lnSpc>
              <a:spcBef>
                <a:spcPts val="0"/>
              </a:spcBef>
              <a:spcAft>
                <a:spcPts val="0"/>
              </a:spcAft>
              <a:buClr>
                <a:schemeClr val="dk2"/>
              </a:buClr>
              <a:buSzPts val="3300"/>
              <a:buFont typeface="Source Sans Pro"/>
              <a:buNone/>
            </a:pPr>
            <a:endParaRPr/>
          </a:p>
        </p:txBody>
      </p:sp>
      <p:pic>
        <p:nvPicPr>
          <p:cNvPr id="170" name="Shape 170"/>
          <p:cNvPicPr preferRelativeResize="0"/>
          <p:nvPr/>
        </p:nvPicPr>
        <p:blipFill>
          <a:blip r:embed="rId3">
            <a:alphaModFix/>
          </a:blip>
          <a:stretch>
            <a:fillRect/>
          </a:stretch>
        </p:blipFill>
        <p:spPr>
          <a:xfrm>
            <a:off x="3301975" y="3879175"/>
            <a:ext cx="623225" cy="1027275"/>
          </a:xfrm>
          <a:prstGeom prst="rect">
            <a:avLst/>
          </a:prstGeom>
          <a:noFill/>
          <a:ln>
            <a:noFill/>
          </a:ln>
        </p:spPr>
      </p:pic>
      <p:pic>
        <p:nvPicPr>
          <p:cNvPr id="171" name="Shape 171"/>
          <p:cNvPicPr preferRelativeResize="0"/>
          <p:nvPr/>
        </p:nvPicPr>
        <p:blipFill>
          <a:blip r:embed="rId4">
            <a:alphaModFix/>
          </a:blip>
          <a:stretch>
            <a:fillRect/>
          </a:stretch>
        </p:blipFill>
        <p:spPr>
          <a:xfrm>
            <a:off x="4036675" y="3632780"/>
            <a:ext cx="911950" cy="1273674"/>
          </a:xfrm>
          <a:prstGeom prst="rect">
            <a:avLst/>
          </a:prstGeom>
          <a:noFill/>
          <a:ln>
            <a:noFill/>
          </a:ln>
        </p:spPr>
      </p:pic>
      <p:sp>
        <p:nvSpPr>
          <p:cNvPr id="172" name="Shape 172"/>
          <p:cNvSpPr txBox="1"/>
          <p:nvPr/>
        </p:nvSpPr>
        <p:spPr>
          <a:xfrm>
            <a:off x="1028700" y="1296375"/>
            <a:ext cx="2896500" cy="32934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endParaRPr sz="1800"/>
          </a:p>
          <a:p>
            <a:pPr marL="457200" lvl="0" indent="-355600">
              <a:spcBef>
                <a:spcPts val="0"/>
              </a:spcBef>
              <a:spcAft>
                <a:spcPts val="0"/>
              </a:spcAft>
              <a:buSzPts val="2000"/>
              <a:buChar char="●"/>
            </a:pPr>
            <a:r>
              <a:rPr lang="en" sz="2000"/>
              <a:t>Clearer interface</a:t>
            </a:r>
            <a:endParaRPr sz="2000"/>
          </a:p>
          <a:p>
            <a:pPr marL="0" lvl="0" indent="0">
              <a:spcBef>
                <a:spcPts val="0"/>
              </a:spcBef>
              <a:spcAft>
                <a:spcPts val="0"/>
              </a:spcAft>
              <a:buNone/>
            </a:pPr>
            <a:endParaRPr sz="2000"/>
          </a:p>
          <a:p>
            <a:pPr marL="457200" lvl="0" indent="-355600">
              <a:spcBef>
                <a:spcPts val="0"/>
              </a:spcBef>
              <a:spcAft>
                <a:spcPts val="0"/>
              </a:spcAft>
              <a:buSzPts val="2000"/>
              <a:buChar char="●"/>
            </a:pPr>
            <a:r>
              <a:rPr lang="en" sz="2000"/>
              <a:t>More distinct and recognisable assets</a:t>
            </a:r>
            <a:endParaRPr sz="2000"/>
          </a:p>
          <a:p>
            <a:pPr marL="0" lvl="0" indent="0">
              <a:spcBef>
                <a:spcPts val="0"/>
              </a:spcBef>
              <a:spcAft>
                <a:spcPts val="0"/>
              </a:spcAft>
              <a:buNone/>
            </a:pPr>
            <a:endParaRPr sz="2000"/>
          </a:p>
          <a:p>
            <a:pPr marL="457200" lvl="0" indent="-355600">
              <a:spcBef>
                <a:spcPts val="0"/>
              </a:spcBef>
              <a:spcAft>
                <a:spcPts val="0"/>
              </a:spcAft>
              <a:buSzPts val="2000"/>
              <a:buChar char="●"/>
            </a:pPr>
            <a:r>
              <a:rPr lang="en" sz="2000"/>
              <a:t>Particles!</a:t>
            </a:r>
            <a:endParaRPr sz="2000"/>
          </a:p>
          <a:p>
            <a:pPr marL="0" lvl="0" indent="0">
              <a:spcBef>
                <a:spcPts val="0"/>
              </a:spcBef>
              <a:spcAft>
                <a:spcPts val="0"/>
              </a:spcAft>
              <a:buNone/>
            </a:pPr>
            <a:endParaRPr sz="2000"/>
          </a:p>
        </p:txBody>
      </p:sp>
      <p:pic>
        <p:nvPicPr>
          <p:cNvPr id="173" name="Shape 173"/>
          <p:cNvPicPr preferRelativeResize="0"/>
          <p:nvPr/>
        </p:nvPicPr>
        <p:blipFill>
          <a:blip r:embed="rId5">
            <a:alphaModFix/>
          </a:blip>
          <a:stretch>
            <a:fillRect/>
          </a:stretch>
        </p:blipFill>
        <p:spPr>
          <a:xfrm>
            <a:off x="5110375" y="2435137"/>
            <a:ext cx="1409125" cy="2471314"/>
          </a:xfrm>
          <a:prstGeom prst="rect">
            <a:avLst/>
          </a:prstGeom>
          <a:noFill/>
          <a:ln>
            <a:noFill/>
          </a:ln>
        </p:spPr>
      </p:pic>
      <p:sp>
        <p:nvSpPr>
          <p:cNvPr id="174" name="Shape 174"/>
          <p:cNvSpPr txBox="1"/>
          <p:nvPr/>
        </p:nvSpPr>
        <p:spPr>
          <a:xfrm>
            <a:off x="704000" y="4640650"/>
            <a:ext cx="623100" cy="4239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a:t>ST</a:t>
            </a:r>
            <a:endParaRPr/>
          </a:p>
        </p:txBody>
      </p:sp>
      <p:pic>
        <p:nvPicPr>
          <p:cNvPr id="175" name="Shape 175"/>
          <p:cNvPicPr preferRelativeResize="0"/>
          <p:nvPr/>
        </p:nvPicPr>
        <p:blipFill>
          <a:blip r:embed="rId6">
            <a:alphaModFix/>
          </a:blip>
          <a:stretch>
            <a:fillRect/>
          </a:stretch>
        </p:blipFill>
        <p:spPr>
          <a:xfrm>
            <a:off x="6681250" y="1613050"/>
            <a:ext cx="2055774" cy="3293400"/>
          </a:xfrm>
          <a:prstGeom prst="rect">
            <a:avLst/>
          </a:prstGeom>
          <a:noFill/>
          <a:ln>
            <a:noFill/>
          </a:ln>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Shape 180"/>
          <p:cNvSpPr txBox="1">
            <a:spLocks noGrp="1"/>
          </p:cNvSpPr>
          <p:nvPr>
            <p:ph type="title"/>
          </p:nvPr>
        </p:nvSpPr>
        <p:spPr>
          <a:xfrm>
            <a:off x="971550" y="541075"/>
            <a:ext cx="7200900" cy="1114500"/>
          </a:xfrm>
          <a:prstGeom prst="rect">
            <a:avLst/>
          </a:prstGeom>
        </p:spPr>
        <p:txBody>
          <a:bodyPr spcFirstLastPara="1" wrap="square" lIns="68575" tIns="68575" rIns="68575" bIns="68575" anchor="t" anchorCtr="0">
            <a:noAutofit/>
          </a:bodyPr>
          <a:lstStyle/>
          <a:p>
            <a:pPr marL="0" lvl="0" indent="0" rtl="0">
              <a:spcBef>
                <a:spcPts val="0"/>
              </a:spcBef>
              <a:spcAft>
                <a:spcPts val="0"/>
              </a:spcAft>
              <a:buNone/>
            </a:pPr>
            <a:r>
              <a:rPr lang="en"/>
              <a:t>Improved Visual Clarity</a:t>
            </a:r>
            <a:endParaRPr/>
          </a:p>
        </p:txBody>
      </p:sp>
      <p:pic>
        <p:nvPicPr>
          <p:cNvPr id="181" name="Shape 181"/>
          <p:cNvPicPr preferRelativeResize="0"/>
          <p:nvPr/>
        </p:nvPicPr>
        <p:blipFill>
          <a:blip r:embed="rId3">
            <a:alphaModFix/>
          </a:blip>
          <a:stretch>
            <a:fillRect/>
          </a:stretch>
        </p:blipFill>
        <p:spPr>
          <a:xfrm>
            <a:off x="3421325" y="2290475"/>
            <a:ext cx="2301350" cy="2301350"/>
          </a:xfrm>
          <a:prstGeom prst="rect">
            <a:avLst/>
          </a:prstGeom>
          <a:noFill/>
          <a:ln>
            <a:noFill/>
          </a:ln>
        </p:spPr>
      </p:pic>
      <p:pic>
        <p:nvPicPr>
          <p:cNvPr id="182" name="Shape 182"/>
          <p:cNvPicPr preferRelativeResize="0"/>
          <p:nvPr/>
        </p:nvPicPr>
        <p:blipFill>
          <a:blip r:embed="rId4">
            <a:alphaModFix/>
          </a:blip>
          <a:stretch>
            <a:fillRect/>
          </a:stretch>
        </p:blipFill>
        <p:spPr>
          <a:xfrm>
            <a:off x="3279750" y="1287135"/>
            <a:ext cx="1428425" cy="1428450"/>
          </a:xfrm>
          <a:prstGeom prst="rect">
            <a:avLst/>
          </a:prstGeom>
          <a:noFill/>
          <a:ln>
            <a:noFill/>
          </a:ln>
        </p:spPr>
      </p:pic>
      <p:pic>
        <p:nvPicPr>
          <p:cNvPr id="183" name="Shape 183"/>
          <p:cNvPicPr preferRelativeResize="0"/>
          <p:nvPr/>
        </p:nvPicPr>
        <p:blipFill>
          <a:blip r:embed="rId5">
            <a:alphaModFix/>
          </a:blip>
          <a:stretch>
            <a:fillRect/>
          </a:stretch>
        </p:blipFill>
        <p:spPr>
          <a:xfrm>
            <a:off x="6173797" y="1131017"/>
            <a:ext cx="1633722" cy="1633712"/>
          </a:xfrm>
          <a:prstGeom prst="rect">
            <a:avLst/>
          </a:prstGeom>
          <a:noFill/>
          <a:ln>
            <a:noFill/>
          </a:ln>
        </p:spPr>
      </p:pic>
      <p:pic>
        <p:nvPicPr>
          <p:cNvPr id="184" name="Shape 184"/>
          <p:cNvPicPr preferRelativeResize="0"/>
          <p:nvPr/>
        </p:nvPicPr>
        <p:blipFill>
          <a:blip r:embed="rId6">
            <a:alphaModFix/>
          </a:blip>
          <a:stretch>
            <a:fillRect/>
          </a:stretch>
        </p:blipFill>
        <p:spPr>
          <a:xfrm>
            <a:off x="6532701" y="2290476"/>
            <a:ext cx="2301350" cy="2301350"/>
          </a:xfrm>
          <a:prstGeom prst="rect">
            <a:avLst/>
          </a:prstGeom>
          <a:noFill/>
          <a:ln>
            <a:noFill/>
          </a:ln>
        </p:spPr>
      </p:pic>
      <p:pic>
        <p:nvPicPr>
          <p:cNvPr id="185" name="Shape 185"/>
          <p:cNvPicPr preferRelativeResize="0"/>
          <p:nvPr/>
        </p:nvPicPr>
        <p:blipFill>
          <a:blip r:embed="rId7">
            <a:alphaModFix/>
          </a:blip>
          <a:stretch>
            <a:fillRect/>
          </a:stretch>
        </p:blipFill>
        <p:spPr>
          <a:xfrm>
            <a:off x="908038" y="1402375"/>
            <a:ext cx="1197925" cy="1197925"/>
          </a:xfrm>
          <a:prstGeom prst="rect">
            <a:avLst/>
          </a:prstGeom>
          <a:noFill/>
          <a:ln>
            <a:noFill/>
          </a:ln>
        </p:spPr>
      </p:pic>
      <p:pic>
        <p:nvPicPr>
          <p:cNvPr id="186" name="Shape 186"/>
          <p:cNvPicPr preferRelativeResize="0"/>
          <p:nvPr/>
        </p:nvPicPr>
        <p:blipFill>
          <a:blip r:embed="rId8">
            <a:alphaModFix/>
          </a:blip>
          <a:stretch>
            <a:fillRect/>
          </a:stretch>
        </p:blipFill>
        <p:spPr>
          <a:xfrm>
            <a:off x="1259850" y="2431209"/>
            <a:ext cx="2019900" cy="2019900"/>
          </a:xfrm>
          <a:prstGeom prst="rect">
            <a:avLst/>
          </a:prstGeom>
          <a:noFill/>
          <a:ln>
            <a:noFill/>
          </a:ln>
        </p:spPr>
      </p:pic>
      <p:cxnSp>
        <p:nvCxnSpPr>
          <p:cNvPr id="187" name="Shape 187"/>
          <p:cNvCxnSpPr/>
          <p:nvPr/>
        </p:nvCxnSpPr>
        <p:spPr>
          <a:xfrm>
            <a:off x="1680024" y="2431198"/>
            <a:ext cx="227100" cy="322800"/>
          </a:xfrm>
          <a:prstGeom prst="straightConnector1">
            <a:avLst/>
          </a:prstGeom>
          <a:noFill/>
          <a:ln w="28575" cap="flat" cmpd="sng">
            <a:solidFill>
              <a:srgbClr val="000000"/>
            </a:solidFill>
            <a:prstDash val="solid"/>
            <a:round/>
            <a:headEnd type="none" w="med" len="med"/>
            <a:tailEnd type="stealth" w="med" len="med"/>
          </a:ln>
        </p:spPr>
      </p:cxnSp>
      <p:cxnSp>
        <p:nvCxnSpPr>
          <p:cNvPr id="188" name="Shape 188"/>
          <p:cNvCxnSpPr/>
          <p:nvPr/>
        </p:nvCxnSpPr>
        <p:spPr>
          <a:xfrm>
            <a:off x="4026337" y="2290473"/>
            <a:ext cx="227100" cy="322800"/>
          </a:xfrm>
          <a:prstGeom prst="straightConnector1">
            <a:avLst/>
          </a:prstGeom>
          <a:noFill/>
          <a:ln w="28575" cap="flat" cmpd="sng">
            <a:solidFill>
              <a:srgbClr val="000000"/>
            </a:solidFill>
            <a:prstDash val="solid"/>
            <a:round/>
            <a:headEnd type="none" w="med" len="med"/>
            <a:tailEnd type="stealth" w="med" len="med"/>
          </a:ln>
        </p:spPr>
      </p:cxnSp>
      <p:cxnSp>
        <p:nvCxnSpPr>
          <p:cNvPr id="189" name="Shape 189"/>
          <p:cNvCxnSpPr/>
          <p:nvPr/>
        </p:nvCxnSpPr>
        <p:spPr>
          <a:xfrm>
            <a:off x="7173262" y="2290473"/>
            <a:ext cx="227100" cy="322800"/>
          </a:xfrm>
          <a:prstGeom prst="straightConnector1">
            <a:avLst/>
          </a:prstGeom>
          <a:noFill/>
          <a:ln w="28575" cap="flat" cmpd="sng">
            <a:solidFill>
              <a:srgbClr val="000000"/>
            </a:solidFill>
            <a:prstDash val="solid"/>
            <a:round/>
            <a:headEnd type="none" w="med" len="med"/>
            <a:tailEnd type="stealth" w="med" len="med"/>
          </a:ln>
        </p:spPr>
      </p:cxn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Shape 194"/>
          <p:cNvSpPr txBox="1">
            <a:spLocks noGrp="1"/>
          </p:cNvSpPr>
          <p:nvPr>
            <p:ph type="title"/>
          </p:nvPr>
        </p:nvSpPr>
        <p:spPr>
          <a:xfrm>
            <a:off x="1028700" y="514350"/>
            <a:ext cx="7200900" cy="1114500"/>
          </a:xfrm>
          <a:prstGeom prst="rect">
            <a:avLst/>
          </a:prstGeom>
        </p:spPr>
        <p:txBody>
          <a:bodyPr spcFirstLastPara="1" wrap="square" lIns="68575" tIns="68575" rIns="68575" bIns="68575" anchor="t" anchorCtr="0">
            <a:noAutofit/>
          </a:bodyPr>
          <a:lstStyle/>
          <a:p>
            <a:pPr marL="0" lvl="0" indent="0">
              <a:spcBef>
                <a:spcPts val="0"/>
              </a:spcBef>
              <a:spcAft>
                <a:spcPts val="0"/>
              </a:spcAft>
              <a:buNone/>
            </a:pPr>
            <a:r>
              <a:rPr lang="en"/>
              <a:t>Particles</a:t>
            </a:r>
            <a:endParaRPr/>
          </a:p>
        </p:txBody>
      </p:sp>
      <p:pic>
        <p:nvPicPr>
          <p:cNvPr id="195" name="Shape 195"/>
          <p:cNvPicPr preferRelativeResize="0"/>
          <p:nvPr/>
        </p:nvPicPr>
        <p:blipFill>
          <a:blip r:embed="rId3">
            <a:alphaModFix/>
          </a:blip>
          <a:stretch>
            <a:fillRect/>
          </a:stretch>
        </p:blipFill>
        <p:spPr>
          <a:xfrm>
            <a:off x="1079100" y="1293050"/>
            <a:ext cx="3608600" cy="3397875"/>
          </a:xfrm>
          <a:prstGeom prst="rect">
            <a:avLst/>
          </a:prstGeom>
          <a:noFill/>
          <a:ln>
            <a:noFill/>
          </a:ln>
        </p:spPr>
      </p:pic>
      <p:pic>
        <p:nvPicPr>
          <p:cNvPr id="196" name="Shape 196"/>
          <p:cNvPicPr preferRelativeResize="0"/>
          <p:nvPr/>
        </p:nvPicPr>
        <p:blipFill>
          <a:blip r:embed="rId4">
            <a:alphaModFix/>
          </a:blip>
          <a:stretch>
            <a:fillRect/>
          </a:stretch>
        </p:blipFill>
        <p:spPr>
          <a:xfrm>
            <a:off x="4789800" y="1314450"/>
            <a:ext cx="3608600" cy="3378264"/>
          </a:xfrm>
          <a:prstGeom prst="rect">
            <a:avLst/>
          </a:prstGeom>
          <a:noFill/>
          <a:ln>
            <a:noFill/>
          </a:ln>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Shape 201"/>
          <p:cNvSpPr txBox="1">
            <a:spLocks noGrp="1"/>
          </p:cNvSpPr>
          <p:nvPr>
            <p:ph type="title"/>
          </p:nvPr>
        </p:nvSpPr>
        <p:spPr>
          <a:xfrm>
            <a:off x="1028700" y="514350"/>
            <a:ext cx="7200900" cy="1114500"/>
          </a:xfrm>
          <a:prstGeom prst="rect">
            <a:avLst/>
          </a:prstGeom>
        </p:spPr>
        <p:txBody>
          <a:bodyPr spcFirstLastPara="1" wrap="square" lIns="68575" tIns="68575" rIns="68575" bIns="68575" anchor="t" anchorCtr="0">
            <a:noAutofit/>
          </a:bodyPr>
          <a:lstStyle/>
          <a:p>
            <a:pPr marL="0" lvl="0" indent="0">
              <a:spcBef>
                <a:spcPts val="0"/>
              </a:spcBef>
              <a:spcAft>
                <a:spcPts val="0"/>
              </a:spcAft>
              <a:buNone/>
            </a:pPr>
            <a:r>
              <a:rPr lang="en" b="1" dirty="0"/>
              <a:t>Improvements Out of Our Scope</a:t>
            </a:r>
            <a:endParaRPr b="1" dirty="0"/>
          </a:p>
        </p:txBody>
      </p:sp>
      <p:sp>
        <p:nvSpPr>
          <p:cNvPr id="202" name="Shape 202"/>
          <p:cNvSpPr txBox="1">
            <a:spLocks noGrp="1"/>
          </p:cNvSpPr>
          <p:nvPr>
            <p:ph type="body" idx="1"/>
          </p:nvPr>
        </p:nvSpPr>
        <p:spPr>
          <a:xfrm>
            <a:off x="1045250" y="987574"/>
            <a:ext cx="7002900" cy="2863200"/>
          </a:xfrm>
          <a:prstGeom prst="rect">
            <a:avLst/>
          </a:prstGeom>
        </p:spPr>
        <p:txBody>
          <a:bodyPr spcFirstLastPara="1" wrap="square" lIns="68575" tIns="68575" rIns="68575" bIns="68575" anchor="t" anchorCtr="0">
            <a:noAutofit/>
          </a:bodyPr>
          <a:lstStyle/>
          <a:p>
            <a:pPr marL="457200" lvl="0" indent="-368300">
              <a:spcBef>
                <a:spcPts val="800"/>
              </a:spcBef>
              <a:spcAft>
                <a:spcPts val="0"/>
              </a:spcAft>
              <a:buSzPts val="2200"/>
              <a:buChar char="●"/>
            </a:pPr>
            <a:r>
              <a:rPr lang="en" sz="2200" dirty="0"/>
              <a:t>Despite rubber-banding, the randomness of jellyfish spawning can still lead to balance problems</a:t>
            </a:r>
            <a:endParaRPr sz="2200" dirty="0"/>
          </a:p>
          <a:p>
            <a:pPr marL="0" lvl="0" indent="0">
              <a:spcBef>
                <a:spcPts val="800"/>
              </a:spcBef>
              <a:spcAft>
                <a:spcPts val="0"/>
              </a:spcAft>
              <a:buNone/>
            </a:pPr>
            <a:endParaRPr sz="2200" dirty="0"/>
          </a:p>
          <a:p>
            <a:pPr marL="457200" lvl="0" indent="-368300">
              <a:spcBef>
                <a:spcPts val="800"/>
              </a:spcBef>
              <a:spcAft>
                <a:spcPts val="0"/>
              </a:spcAft>
              <a:buSzPts val="2200"/>
              <a:buChar char="●"/>
            </a:pPr>
            <a:r>
              <a:rPr lang="en" sz="2200" dirty="0"/>
              <a:t>Checks in code for stopping unfair situations from occuring</a:t>
            </a:r>
            <a:endParaRPr sz="2200" dirty="0"/>
          </a:p>
          <a:p>
            <a:pPr marL="0" lvl="0" indent="0">
              <a:spcBef>
                <a:spcPts val="800"/>
              </a:spcBef>
              <a:spcAft>
                <a:spcPts val="0"/>
              </a:spcAft>
              <a:buNone/>
            </a:pPr>
            <a:endParaRPr sz="2200" dirty="0"/>
          </a:p>
          <a:p>
            <a:pPr marL="457200" lvl="0" indent="-368300">
              <a:spcBef>
                <a:spcPts val="800"/>
              </a:spcBef>
              <a:spcAft>
                <a:spcPts val="0"/>
              </a:spcAft>
              <a:buSzPts val="2200"/>
              <a:buChar char="●"/>
            </a:pPr>
            <a:r>
              <a:rPr lang="en" sz="2200" dirty="0"/>
              <a:t>Strip back artwork and focus on visual </a:t>
            </a:r>
            <a:r>
              <a:rPr lang="en" sz="2200" dirty="0" smtClean="0"/>
              <a:t>hierarchy</a:t>
            </a:r>
          </a:p>
          <a:p>
            <a:pPr marL="457200" lvl="0" indent="-368300">
              <a:spcBef>
                <a:spcPts val="800"/>
              </a:spcBef>
              <a:spcAft>
                <a:spcPts val="0"/>
              </a:spcAft>
              <a:buSzPts val="2200"/>
              <a:buChar char="●"/>
            </a:pPr>
            <a:endParaRPr lang="en" sz="2200" dirty="0"/>
          </a:p>
          <a:p>
            <a:pPr marL="457200" lvl="0" indent="-368300">
              <a:spcBef>
                <a:spcPts val="800"/>
              </a:spcBef>
              <a:spcAft>
                <a:spcPts val="0"/>
              </a:spcAft>
              <a:buSzPts val="2200"/>
              <a:buChar char="●"/>
            </a:pPr>
            <a:r>
              <a:rPr lang="en" sz="2200" dirty="0" smtClean="0"/>
              <a:t>PC / Background animation</a:t>
            </a:r>
          </a:p>
          <a:p>
            <a:pPr marL="457200" lvl="0" indent="-368300">
              <a:spcBef>
                <a:spcPts val="800"/>
              </a:spcBef>
              <a:spcAft>
                <a:spcPts val="0"/>
              </a:spcAft>
              <a:buSzPts val="2200"/>
              <a:buChar char="●"/>
            </a:pPr>
            <a:endParaRPr sz="2200" dirty="0"/>
          </a:p>
        </p:txBody>
      </p:sp>
      <p:pic>
        <p:nvPicPr>
          <p:cNvPr id="203" name="Shape 203"/>
          <p:cNvPicPr preferRelativeResize="0"/>
          <p:nvPr/>
        </p:nvPicPr>
        <p:blipFill>
          <a:blip r:embed="rId3">
            <a:alphaModFix/>
          </a:blip>
          <a:stretch>
            <a:fillRect/>
          </a:stretch>
        </p:blipFill>
        <p:spPr>
          <a:xfrm>
            <a:off x="7382375" y="2277225"/>
            <a:ext cx="1890925" cy="1890925"/>
          </a:xfrm>
          <a:prstGeom prst="rect">
            <a:avLst/>
          </a:prstGeom>
          <a:noFill/>
          <a:ln>
            <a:noFill/>
          </a:ln>
        </p:spPr>
      </p:pic>
      <p:sp>
        <p:nvSpPr>
          <p:cNvPr id="204" name="Shape 204"/>
          <p:cNvSpPr txBox="1"/>
          <p:nvPr/>
        </p:nvSpPr>
        <p:spPr>
          <a:xfrm>
            <a:off x="768650" y="4568800"/>
            <a:ext cx="553200" cy="4167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a:t>AT</a:t>
            </a:r>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Shape 209"/>
          <p:cNvSpPr txBox="1">
            <a:spLocks noGrp="1"/>
          </p:cNvSpPr>
          <p:nvPr>
            <p:ph type="title"/>
          </p:nvPr>
        </p:nvSpPr>
        <p:spPr>
          <a:xfrm>
            <a:off x="1028700" y="514350"/>
            <a:ext cx="7200900" cy="1114500"/>
          </a:xfrm>
          <a:prstGeom prst="rect">
            <a:avLst/>
          </a:prstGeom>
        </p:spPr>
        <p:txBody>
          <a:bodyPr spcFirstLastPara="1" wrap="square" lIns="68575" tIns="68575" rIns="68575" bIns="68575" anchor="t" anchorCtr="0">
            <a:noAutofit/>
          </a:bodyPr>
          <a:lstStyle/>
          <a:p>
            <a:pPr marL="0" lvl="0" indent="0">
              <a:spcBef>
                <a:spcPts val="0"/>
              </a:spcBef>
              <a:spcAft>
                <a:spcPts val="0"/>
              </a:spcAft>
              <a:buNone/>
            </a:pPr>
            <a:r>
              <a:rPr lang="en" b="1"/>
              <a:t>Key Design Lessons</a:t>
            </a:r>
            <a:endParaRPr b="1"/>
          </a:p>
        </p:txBody>
      </p:sp>
      <p:sp>
        <p:nvSpPr>
          <p:cNvPr id="210" name="Shape 210"/>
          <p:cNvSpPr txBox="1">
            <a:spLocks noGrp="1"/>
          </p:cNvSpPr>
          <p:nvPr>
            <p:ph type="body" idx="1"/>
          </p:nvPr>
        </p:nvSpPr>
        <p:spPr>
          <a:xfrm>
            <a:off x="1028700" y="1714500"/>
            <a:ext cx="4936800" cy="2685900"/>
          </a:xfrm>
          <a:prstGeom prst="rect">
            <a:avLst/>
          </a:prstGeom>
        </p:spPr>
        <p:txBody>
          <a:bodyPr spcFirstLastPara="1" wrap="square" lIns="68575" tIns="68575" rIns="68575" bIns="68575" anchor="t" anchorCtr="0">
            <a:noAutofit/>
          </a:bodyPr>
          <a:lstStyle/>
          <a:p>
            <a:pPr marL="457200" lvl="0" indent="-368300" rtl="0">
              <a:spcBef>
                <a:spcPts val="800"/>
              </a:spcBef>
              <a:spcAft>
                <a:spcPts val="0"/>
              </a:spcAft>
              <a:buSzPts val="2200"/>
              <a:buChar char="●"/>
            </a:pPr>
            <a:r>
              <a:rPr lang="en" sz="2200"/>
              <a:t>Don’t overcomplicate design</a:t>
            </a:r>
            <a:endParaRPr sz="2200"/>
          </a:p>
          <a:p>
            <a:pPr marL="0" lvl="0" indent="0" rtl="0">
              <a:spcBef>
                <a:spcPts val="800"/>
              </a:spcBef>
              <a:spcAft>
                <a:spcPts val="0"/>
              </a:spcAft>
              <a:buNone/>
            </a:pPr>
            <a:endParaRPr sz="2200"/>
          </a:p>
          <a:p>
            <a:pPr marL="457200" lvl="0" indent="-368300" rtl="0">
              <a:spcBef>
                <a:spcPts val="800"/>
              </a:spcBef>
              <a:spcAft>
                <a:spcPts val="0"/>
              </a:spcAft>
              <a:buSzPts val="2200"/>
              <a:buChar char="●"/>
            </a:pPr>
            <a:r>
              <a:rPr lang="en" sz="2200"/>
              <a:t>Keep assets clear and distinct</a:t>
            </a:r>
            <a:endParaRPr sz="2200"/>
          </a:p>
          <a:p>
            <a:pPr marL="0" lvl="0" indent="0" rtl="0">
              <a:spcBef>
                <a:spcPts val="800"/>
              </a:spcBef>
              <a:spcAft>
                <a:spcPts val="0"/>
              </a:spcAft>
              <a:buNone/>
            </a:pPr>
            <a:endParaRPr sz="2200"/>
          </a:p>
          <a:p>
            <a:pPr marL="457200" lvl="0" indent="-368300">
              <a:spcBef>
                <a:spcPts val="800"/>
              </a:spcBef>
              <a:spcAft>
                <a:spcPts val="0"/>
              </a:spcAft>
              <a:buSzPts val="2200"/>
              <a:buChar char="●"/>
            </a:pPr>
            <a:r>
              <a:rPr lang="en" sz="2200"/>
              <a:t>Make the important info obvious</a:t>
            </a:r>
            <a:endParaRPr sz="2200"/>
          </a:p>
        </p:txBody>
      </p:sp>
      <p:pic>
        <p:nvPicPr>
          <p:cNvPr id="211" name="Shape 211"/>
          <p:cNvPicPr preferRelativeResize="0"/>
          <p:nvPr/>
        </p:nvPicPr>
        <p:blipFill>
          <a:blip r:embed="rId3">
            <a:alphaModFix/>
          </a:blip>
          <a:stretch>
            <a:fillRect/>
          </a:stretch>
        </p:blipFill>
        <p:spPr>
          <a:xfrm>
            <a:off x="6022525" y="1374750"/>
            <a:ext cx="1328800" cy="1328800"/>
          </a:xfrm>
          <a:prstGeom prst="rect">
            <a:avLst/>
          </a:prstGeom>
          <a:noFill/>
          <a:ln>
            <a:noFill/>
          </a:ln>
        </p:spPr>
      </p:pic>
      <p:pic>
        <p:nvPicPr>
          <p:cNvPr id="212" name="Shape 212"/>
          <p:cNvPicPr preferRelativeResize="0"/>
          <p:nvPr/>
        </p:nvPicPr>
        <p:blipFill>
          <a:blip r:embed="rId4">
            <a:alphaModFix/>
          </a:blip>
          <a:stretch>
            <a:fillRect/>
          </a:stretch>
        </p:blipFill>
        <p:spPr>
          <a:xfrm>
            <a:off x="7408400" y="1374750"/>
            <a:ext cx="1328800" cy="1328800"/>
          </a:xfrm>
          <a:prstGeom prst="rect">
            <a:avLst/>
          </a:prstGeom>
          <a:noFill/>
          <a:ln>
            <a:noFill/>
          </a:ln>
        </p:spPr>
      </p:pic>
      <p:pic>
        <p:nvPicPr>
          <p:cNvPr id="213" name="Shape 213"/>
          <p:cNvPicPr preferRelativeResize="0"/>
          <p:nvPr/>
        </p:nvPicPr>
        <p:blipFill>
          <a:blip r:embed="rId5">
            <a:alphaModFix/>
          </a:blip>
          <a:stretch>
            <a:fillRect/>
          </a:stretch>
        </p:blipFill>
        <p:spPr>
          <a:xfrm>
            <a:off x="6236825" y="2546900"/>
            <a:ext cx="1114500" cy="1114500"/>
          </a:xfrm>
          <a:prstGeom prst="rect">
            <a:avLst/>
          </a:prstGeom>
          <a:noFill/>
          <a:ln>
            <a:noFill/>
          </a:ln>
        </p:spPr>
      </p:pic>
      <p:pic>
        <p:nvPicPr>
          <p:cNvPr id="214" name="Shape 214"/>
          <p:cNvPicPr preferRelativeResize="0"/>
          <p:nvPr/>
        </p:nvPicPr>
        <p:blipFill>
          <a:blip r:embed="rId6">
            <a:alphaModFix/>
          </a:blip>
          <a:stretch>
            <a:fillRect/>
          </a:stretch>
        </p:blipFill>
        <p:spPr>
          <a:xfrm>
            <a:off x="7408350" y="2453513"/>
            <a:ext cx="1207875" cy="1207875"/>
          </a:xfrm>
          <a:prstGeom prst="rect">
            <a:avLst/>
          </a:prstGeom>
          <a:noFill/>
          <a:ln>
            <a:noFill/>
          </a:ln>
        </p:spPr>
      </p:pic>
      <p:pic>
        <p:nvPicPr>
          <p:cNvPr id="215" name="Shape 215"/>
          <p:cNvPicPr preferRelativeResize="0"/>
          <p:nvPr/>
        </p:nvPicPr>
        <p:blipFill>
          <a:blip r:embed="rId7">
            <a:alphaModFix/>
          </a:blip>
          <a:stretch>
            <a:fillRect/>
          </a:stretch>
        </p:blipFill>
        <p:spPr>
          <a:xfrm>
            <a:off x="7515549" y="3552875"/>
            <a:ext cx="1114500" cy="1114500"/>
          </a:xfrm>
          <a:prstGeom prst="rect">
            <a:avLst/>
          </a:prstGeom>
          <a:noFill/>
          <a:ln>
            <a:noFill/>
          </a:ln>
        </p:spPr>
      </p:pic>
      <p:pic>
        <p:nvPicPr>
          <p:cNvPr id="216" name="Shape 216"/>
          <p:cNvPicPr preferRelativeResize="0"/>
          <p:nvPr/>
        </p:nvPicPr>
        <p:blipFill>
          <a:blip r:embed="rId8">
            <a:alphaModFix/>
          </a:blip>
          <a:stretch>
            <a:fillRect/>
          </a:stretch>
        </p:blipFill>
        <p:spPr>
          <a:xfrm>
            <a:off x="6293850" y="3552875"/>
            <a:ext cx="1114500" cy="1114500"/>
          </a:xfrm>
          <a:prstGeom prst="rect">
            <a:avLst/>
          </a:prstGeom>
          <a:noFill/>
          <a:ln>
            <a:noFill/>
          </a:ln>
        </p:spPr>
      </p:pic>
      <p:sp>
        <p:nvSpPr>
          <p:cNvPr id="217" name="Shape 217"/>
          <p:cNvSpPr txBox="1"/>
          <p:nvPr/>
        </p:nvSpPr>
        <p:spPr>
          <a:xfrm>
            <a:off x="768650" y="4568800"/>
            <a:ext cx="553200" cy="4167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a:t>ST</a:t>
            </a:r>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rop">
  <a:themeElements>
    <a:clrScheme name="Crop">
      <a:dk1>
        <a:srgbClr val="000000"/>
      </a:dk1>
      <a:lt1>
        <a:srgbClr val="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TotalTime>
  <Words>457</Words>
  <Application>Microsoft Office PowerPoint</Application>
  <PresentationFormat>On-screen Show (16:9)</PresentationFormat>
  <Paragraphs>86</Paragraphs>
  <Slides>12</Slides>
  <Notes>12</Notes>
  <HiddenSlides>0</HiddenSlides>
  <MMClips>1</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12</vt:i4>
      </vt:variant>
    </vt:vector>
  </HeadingPairs>
  <TitlesOfParts>
    <vt:vector size="17" baseType="lpstr">
      <vt:lpstr>Arial</vt:lpstr>
      <vt:lpstr>Source Sans Pro</vt:lpstr>
      <vt:lpstr>Calibri</vt:lpstr>
      <vt:lpstr>Simple Light</vt:lpstr>
      <vt:lpstr>Crop</vt:lpstr>
      <vt:lpstr>L4/5 GROUP 13</vt:lpstr>
      <vt:lpstr>Game Features</vt:lpstr>
      <vt:lpstr>Playtest video and Feedback</vt:lpstr>
      <vt:lpstr>Playtesting Feedback</vt:lpstr>
      <vt:lpstr>Iterations (Based on tutor and playtesting feedback) </vt:lpstr>
      <vt:lpstr>Improved Visual Clarity</vt:lpstr>
      <vt:lpstr>Particles</vt:lpstr>
      <vt:lpstr>Improvements Out of Our Scope</vt:lpstr>
      <vt:lpstr>Key Design Lessons</vt:lpstr>
      <vt:lpstr>Key Programming Lessons </vt:lpstr>
      <vt:lpstr>Key Management Lessons</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L4/5 GROUP 13</dc:title>
  <cp:lastModifiedBy>Max Carter (s175573)</cp:lastModifiedBy>
  <cp:revision>5</cp:revision>
  <dcterms:modified xsi:type="dcterms:W3CDTF">2018-05-02T11:40:40Z</dcterms:modified>
</cp:coreProperties>
</file>